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74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1" r:id="rId3"/>
    <p:sldId id="286" r:id="rId4"/>
    <p:sldId id="281" r:id="rId5"/>
    <p:sldId id="289" r:id="rId6"/>
    <p:sldId id="288" r:id="rId7"/>
    <p:sldId id="284" r:id="rId8"/>
    <p:sldId id="290" r:id="rId9"/>
  </p:sldIdLst>
  <p:sldSz cx="12192000" cy="6858000"/>
  <p:notesSz cx="6858000" cy="9144000"/>
  <p:embeddedFontLst>
    <p:embeddedFont>
      <p:font typeface="ALS Sirius" panose="00000500000000000000" pitchFamily="50" charset="0"/>
      <p:regular r:id="rId12"/>
    </p:embeddedFont>
    <p:embeddedFont>
      <p:font typeface="ALS Sirius Bold" panose="00000800000000000000" pitchFamily="50" charset="0"/>
      <p:bold r:id="rId1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0FB"/>
    <a:srgbClr val="5D5DFF"/>
    <a:srgbClr val="2247A0"/>
    <a:srgbClr val="B687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1" autoAdjust="0"/>
    <p:restoredTop sz="96866" autoAdjust="0"/>
  </p:normalViewPr>
  <p:slideViewPr>
    <p:cSldViewPr snapToGrid="0" showGuides="1">
      <p:cViewPr varScale="1">
        <p:scale>
          <a:sx n="116" d="100"/>
          <a:sy n="116" d="100"/>
        </p:scale>
        <p:origin x="749" y="77"/>
      </p:cViewPr>
      <p:guideLst>
        <p:guide orient="horz" pos="2160"/>
        <p:guide pos="39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2112" y="72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ru-RU" sz="1050" dirty="0">
                <a:latin typeface="+mj-lt"/>
              </a:rPr>
              <a:t>Распределение образовательных ресурсов по направлениям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387445732184272"/>
          <c:y val="0.11512049114810971"/>
          <c:w val="0.59305012344101304"/>
          <c:h val="0.6865651374416521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Ресурс</c:v>
                </c:pt>
              </c:strCache>
            </c:strRef>
          </c:tx>
          <c:dPt>
            <c:idx val="0"/>
            <c:bubble3D val="0"/>
            <c:spPr>
              <a:solidFill>
                <a:srgbClr val="0100F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3FD-4EC8-A90C-F9324CA62468}"/>
              </c:ext>
            </c:extLst>
          </c:dPt>
          <c:dPt>
            <c:idx val="1"/>
            <c:bubble3D val="0"/>
            <c:spPr>
              <a:solidFill>
                <a:srgbClr val="5D5D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3FD-4EC8-A90C-F9324CA6246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3FD-4EC8-A90C-F9324CA6246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3FD-4EC8-A90C-F9324CA6246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3FD-4EC8-A90C-F9324CA624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Учебные программы и методики</c:v>
                </c:pt>
                <c:pt idx="1">
                  <c:v>Профессиональное развитие педагогов</c:v>
                </c:pt>
                <c:pt idx="2">
                  <c:v>Цифровые образовательные ресурсы</c:v>
                </c:pt>
                <c:pt idx="3">
                  <c:v>Инфраструктура и оснащение школ</c:v>
                </c:pt>
                <c:pt idx="4">
                  <c:v>Дополнительное образование и кружки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</c:v>
                </c:pt>
                <c:pt idx="1">
                  <c:v>25</c:v>
                </c:pt>
                <c:pt idx="2">
                  <c:v>20</c:v>
                </c:pt>
                <c:pt idx="3">
                  <c:v>15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E7-4F37-BE5A-617EAD2AC92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817817392014224"/>
          <c:y val="0.15697612648718312"/>
          <c:w val="0.30802872512829671"/>
          <c:h val="0.624238137897433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 algn="l">
              <a:lnSpc>
                <a:spcPts val="1800"/>
              </a:lnSpc>
              <a:defRPr sz="1862" b="0" i="0" u="none" strike="noStrike" kern="1200" spc="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r>
              <a:rPr lang="ru-RU" dirty="0">
                <a:solidFill>
                  <a:schemeClr val="tx1"/>
                </a:solidFill>
                <a:latin typeface="+mj-lt"/>
              </a:rPr>
              <a:t>Цифровые </a:t>
            </a:r>
            <a:br>
              <a:rPr lang="ru-RU" dirty="0">
                <a:solidFill>
                  <a:schemeClr val="tx1"/>
                </a:solidFill>
                <a:latin typeface="+mj-lt"/>
              </a:rPr>
            </a:br>
            <a:r>
              <a:rPr lang="ru-RU" dirty="0">
                <a:solidFill>
                  <a:schemeClr val="tx1"/>
                </a:solidFill>
                <a:latin typeface="+mj-lt"/>
              </a:rPr>
              <a:t>ресурсы</a:t>
            </a:r>
          </a:p>
        </c:rich>
      </c:tx>
      <c:layout>
        <c:manualLayout>
          <c:xMode val="edge"/>
          <c:yMode val="edge"/>
          <c:x val="0.76164925171286102"/>
          <c:y val="0.3726084156253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 algn="l">
            <a:lnSpc>
              <a:spcPts val="1800"/>
            </a:lnSpc>
            <a:defRPr sz="1862" b="0" i="0" u="none" strike="noStrike" kern="1200" spc="0" baseline="0">
              <a:solidFill>
                <a:schemeClr val="tx1"/>
              </a:solidFill>
              <a:latin typeface="+mj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Цифровые ресурсы</c:v>
                </c:pt>
              </c:strCache>
            </c:strRef>
          </c:tx>
          <c:dPt>
            <c:idx val="0"/>
            <c:bubble3D val="0"/>
            <c:spPr>
              <a:solidFill>
                <a:srgbClr val="0100F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A5-4F36-84C4-56200A604976}"/>
              </c:ext>
            </c:extLst>
          </c:dPt>
          <c:dPt>
            <c:idx val="1"/>
            <c:bubble3D val="0"/>
            <c:spPr>
              <a:solidFill>
                <a:srgbClr val="5D5D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A5-4F36-84C4-56200A604976}"/>
              </c:ext>
            </c:extLst>
          </c:dPt>
          <c:cat>
            <c:strRef>
              <c:f>Лист1!$A$2:$A$3</c:f>
              <c:strCache>
                <c:ptCount val="2"/>
                <c:pt idx="0">
                  <c:v>Школьники</c:v>
                </c:pt>
                <c:pt idx="1">
                  <c:v>Студенты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A5-4F36-84C4-56200A6049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632681394297551"/>
          <c:y val="0.51482588835804677"/>
          <c:w val="0.21728929441475769"/>
          <c:h val="0.163594343322269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47B6F2-B646-4845-BB32-8F7EB321B2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EDA332C-C404-4425-A7FE-4E8477B926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BF3474-DC98-4F4B-8A8C-D73ECABBEAA6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1A256D0-9A4C-453F-9BBC-48187BDBBDE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C2532D6-4496-4048-B95A-B59D543096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D7A387-7E64-478A-A28A-96B08BDB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002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78A34-E7A5-4F8A-8EC7-5B0EE234DDAB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318AF-5DE6-4EE6-BD57-D3CC914E0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243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318AF-5DE6-4EE6-BD57-D3CC914E02C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995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318AF-5DE6-4EE6-BD57-D3CC914E02C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374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318AF-5DE6-4EE6-BD57-D3CC914E02C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605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318AF-5DE6-4EE6-BD57-D3CC914E02C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1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or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шаблон, Цвет электрик, синий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7D881A7-B081-CEC9-871E-ABC63980EA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1449"/>
          <a:stretch/>
        </p:blipFill>
        <p:spPr>
          <a:xfrm>
            <a:off x="8375650" y="0"/>
            <a:ext cx="381635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35038" y="3698876"/>
            <a:ext cx="4800600" cy="605890"/>
          </a:xfrm>
        </p:spPr>
        <p:txBody>
          <a:bodyPr tIns="180000" bIns="180000"/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35038" y="2215760"/>
            <a:ext cx="6121400" cy="1465695"/>
          </a:xfrm>
        </p:spPr>
        <p:txBody>
          <a:bodyPr tIns="540000" bIns="180000" anchor="b" anchorCtr="0"/>
          <a:lstStyle>
            <a:lvl1pPr algn="l">
              <a:lnSpc>
                <a:spcPct val="100000"/>
              </a:lnSpc>
              <a:defRPr sz="2400" cap="none" spc="0" baseline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grpSp>
        <p:nvGrpSpPr>
          <p:cNvPr id="55" name="Group 50" hidden="1">
            <a:extLst>
              <a:ext uri="{FF2B5EF4-FFF2-40B4-BE49-F238E27FC236}">
                <a16:creationId xmlns:a16="http://schemas.microsoft.com/office/drawing/2014/main" id="{9455706C-963B-4567-9036-57B4C8F8C4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54075" y="368300"/>
            <a:ext cx="2654300" cy="900113"/>
            <a:chOff x="538" y="232"/>
            <a:chExt cx="1672" cy="567"/>
          </a:xfrm>
          <a:solidFill>
            <a:schemeClr val="tx2"/>
          </a:solidFill>
        </p:grpSpPr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510EBD33-670C-41E8-B969-933E1399C5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97" y="656"/>
              <a:ext cx="64" cy="73"/>
            </a:xfrm>
            <a:custGeom>
              <a:avLst/>
              <a:gdLst>
                <a:gd name="T0" fmla="*/ 15 w 64"/>
                <a:gd name="T1" fmla="*/ 0 h 73"/>
                <a:gd name="T2" fmla="*/ 15 w 64"/>
                <a:gd name="T3" fmla="*/ 49 h 73"/>
                <a:gd name="T4" fmla="*/ 48 w 64"/>
                <a:gd name="T5" fmla="*/ 0 h 73"/>
                <a:gd name="T6" fmla="*/ 64 w 64"/>
                <a:gd name="T7" fmla="*/ 0 h 73"/>
                <a:gd name="T8" fmla="*/ 64 w 64"/>
                <a:gd name="T9" fmla="*/ 73 h 73"/>
                <a:gd name="T10" fmla="*/ 48 w 64"/>
                <a:gd name="T11" fmla="*/ 73 h 73"/>
                <a:gd name="T12" fmla="*/ 48 w 64"/>
                <a:gd name="T13" fmla="*/ 25 h 73"/>
                <a:gd name="T14" fmla="*/ 15 w 64"/>
                <a:gd name="T15" fmla="*/ 73 h 73"/>
                <a:gd name="T16" fmla="*/ 0 w 64"/>
                <a:gd name="T17" fmla="*/ 73 h 73"/>
                <a:gd name="T18" fmla="*/ 0 w 64"/>
                <a:gd name="T19" fmla="*/ 0 h 73"/>
                <a:gd name="T20" fmla="*/ 15 w 64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3">
                  <a:moveTo>
                    <a:pt x="15" y="0"/>
                  </a:moveTo>
                  <a:lnTo>
                    <a:pt x="15" y="49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64" y="73"/>
                  </a:lnTo>
                  <a:lnTo>
                    <a:pt x="48" y="73"/>
                  </a:lnTo>
                  <a:lnTo>
                    <a:pt x="48" y="25"/>
                  </a:lnTo>
                  <a:lnTo>
                    <a:pt x="15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4C1EB9FE-350A-4739-9002-A4AA03CE61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9" y="656"/>
              <a:ext cx="63" cy="73"/>
            </a:xfrm>
            <a:custGeom>
              <a:avLst/>
              <a:gdLst>
                <a:gd name="T0" fmla="*/ 15 w 63"/>
                <a:gd name="T1" fmla="*/ 0 h 73"/>
                <a:gd name="T2" fmla="*/ 15 w 63"/>
                <a:gd name="T3" fmla="*/ 49 h 73"/>
                <a:gd name="T4" fmla="*/ 48 w 63"/>
                <a:gd name="T5" fmla="*/ 0 h 73"/>
                <a:gd name="T6" fmla="*/ 63 w 63"/>
                <a:gd name="T7" fmla="*/ 0 h 73"/>
                <a:gd name="T8" fmla="*/ 63 w 63"/>
                <a:gd name="T9" fmla="*/ 73 h 73"/>
                <a:gd name="T10" fmla="*/ 48 w 63"/>
                <a:gd name="T11" fmla="*/ 73 h 73"/>
                <a:gd name="T12" fmla="*/ 48 w 63"/>
                <a:gd name="T13" fmla="*/ 25 h 73"/>
                <a:gd name="T14" fmla="*/ 15 w 63"/>
                <a:gd name="T15" fmla="*/ 73 h 73"/>
                <a:gd name="T16" fmla="*/ 0 w 63"/>
                <a:gd name="T17" fmla="*/ 73 h 73"/>
                <a:gd name="T18" fmla="*/ 0 w 63"/>
                <a:gd name="T19" fmla="*/ 0 h 73"/>
                <a:gd name="T20" fmla="*/ 15 w 63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73">
                  <a:moveTo>
                    <a:pt x="15" y="0"/>
                  </a:moveTo>
                  <a:lnTo>
                    <a:pt x="15" y="49"/>
                  </a:lnTo>
                  <a:lnTo>
                    <a:pt x="48" y="0"/>
                  </a:lnTo>
                  <a:lnTo>
                    <a:pt x="63" y="0"/>
                  </a:lnTo>
                  <a:lnTo>
                    <a:pt x="63" y="73"/>
                  </a:lnTo>
                  <a:lnTo>
                    <a:pt x="48" y="73"/>
                  </a:lnTo>
                  <a:lnTo>
                    <a:pt x="48" y="25"/>
                  </a:lnTo>
                  <a:lnTo>
                    <a:pt x="15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DC5FC5A2-8B9D-48ED-B4C9-6ECD1CEF0E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8" y="656"/>
              <a:ext cx="71" cy="87"/>
            </a:xfrm>
            <a:custGeom>
              <a:avLst/>
              <a:gdLst>
                <a:gd name="T0" fmla="*/ 71 w 71"/>
                <a:gd name="T1" fmla="*/ 58 h 87"/>
                <a:gd name="T2" fmla="*/ 71 w 71"/>
                <a:gd name="T3" fmla="*/ 87 h 87"/>
                <a:gd name="T4" fmla="*/ 56 w 71"/>
                <a:gd name="T5" fmla="*/ 87 h 87"/>
                <a:gd name="T6" fmla="*/ 56 w 71"/>
                <a:gd name="T7" fmla="*/ 73 h 87"/>
                <a:gd name="T8" fmla="*/ 0 w 71"/>
                <a:gd name="T9" fmla="*/ 73 h 87"/>
                <a:gd name="T10" fmla="*/ 0 w 71"/>
                <a:gd name="T11" fmla="*/ 0 h 87"/>
                <a:gd name="T12" fmla="*/ 16 w 71"/>
                <a:gd name="T13" fmla="*/ 0 h 87"/>
                <a:gd name="T14" fmla="*/ 16 w 71"/>
                <a:gd name="T15" fmla="*/ 58 h 87"/>
                <a:gd name="T16" fmla="*/ 47 w 71"/>
                <a:gd name="T17" fmla="*/ 58 h 87"/>
                <a:gd name="T18" fmla="*/ 47 w 71"/>
                <a:gd name="T19" fmla="*/ 0 h 87"/>
                <a:gd name="T20" fmla="*/ 63 w 71"/>
                <a:gd name="T21" fmla="*/ 0 h 87"/>
                <a:gd name="T22" fmla="*/ 63 w 71"/>
                <a:gd name="T23" fmla="*/ 58 h 87"/>
                <a:gd name="T24" fmla="*/ 71 w 71"/>
                <a:gd name="T25" fmla="*/ 58 h 87"/>
                <a:gd name="T26" fmla="*/ 71 w 71"/>
                <a:gd name="T27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87">
                  <a:moveTo>
                    <a:pt x="71" y="58"/>
                  </a:moveTo>
                  <a:lnTo>
                    <a:pt x="71" y="87"/>
                  </a:lnTo>
                  <a:lnTo>
                    <a:pt x="56" y="87"/>
                  </a:lnTo>
                  <a:lnTo>
                    <a:pt x="56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58"/>
                  </a:lnTo>
                  <a:lnTo>
                    <a:pt x="47" y="58"/>
                  </a:lnTo>
                  <a:lnTo>
                    <a:pt x="47" y="0"/>
                  </a:lnTo>
                  <a:lnTo>
                    <a:pt x="63" y="0"/>
                  </a:lnTo>
                  <a:lnTo>
                    <a:pt x="63" y="58"/>
                  </a:lnTo>
                  <a:lnTo>
                    <a:pt x="71" y="58"/>
                  </a:lnTo>
                  <a:lnTo>
                    <a:pt x="71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B424EE2B-7594-429E-84EB-5F029F0F97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30" y="656"/>
              <a:ext cx="70" cy="73"/>
            </a:xfrm>
            <a:custGeom>
              <a:avLst/>
              <a:gdLst>
                <a:gd name="T0" fmla="*/ 0 w 70"/>
                <a:gd name="T1" fmla="*/ 73 h 73"/>
                <a:gd name="T2" fmla="*/ 27 w 70"/>
                <a:gd name="T3" fmla="*/ 0 h 73"/>
                <a:gd name="T4" fmla="*/ 43 w 70"/>
                <a:gd name="T5" fmla="*/ 0 h 73"/>
                <a:gd name="T6" fmla="*/ 70 w 70"/>
                <a:gd name="T7" fmla="*/ 73 h 73"/>
                <a:gd name="T8" fmla="*/ 54 w 70"/>
                <a:gd name="T9" fmla="*/ 73 h 73"/>
                <a:gd name="T10" fmla="*/ 49 w 70"/>
                <a:gd name="T11" fmla="*/ 59 h 73"/>
                <a:gd name="T12" fmla="*/ 21 w 70"/>
                <a:gd name="T13" fmla="*/ 59 h 73"/>
                <a:gd name="T14" fmla="*/ 16 w 70"/>
                <a:gd name="T15" fmla="*/ 73 h 73"/>
                <a:gd name="T16" fmla="*/ 0 w 70"/>
                <a:gd name="T17" fmla="*/ 73 h 73"/>
                <a:gd name="T18" fmla="*/ 0 w 70"/>
                <a:gd name="T19" fmla="*/ 73 h 73"/>
                <a:gd name="T20" fmla="*/ 26 w 70"/>
                <a:gd name="T21" fmla="*/ 45 h 73"/>
                <a:gd name="T22" fmla="*/ 44 w 70"/>
                <a:gd name="T23" fmla="*/ 45 h 73"/>
                <a:gd name="T24" fmla="*/ 35 w 70"/>
                <a:gd name="T25" fmla="*/ 20 h 73"/>
                <a:gd name="T26" fmla="*/ 26 w 70"/>
                <a:gd name="T27" fmla="*/ 4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73">
                  <a:moveTo>
                    <a:pt x="0" y="73"/>
                  </a:moveTo>
                  <a:lnTo>
                    <a:pt x="27" y="0"/>
                  </a:lnTo>
                  <a:lnTo>
                    <a:pt x="43" y="0"/>
                  </a:lnTo>
                  <a:lnTo>
                    <a:pt x="70" y="73"/>
                  </a:lnTo>
                  <a:lnTo>
                    <a:pt x="54" y="73"/>
                  </a:lnTo>
                  <a:lnTo>
                    <a:pt x="49" y="59"/>
                  </a:lnTo>
                  <a:lnTo>
                    <a:pt x="21" y="59"/>
                  </a:lnTo>
                  <a:lnTo>
                    <a:pt x="16" y="73"/>
                  </a:lnTo>
                  <a:lnTo>
                    <a:pt x="0" y="73"/>
                  </a:lnTo>
                  <a:lnTo>
                    <a:pt x="0" y="73"/>
                  </a:lnTo>
                  <a:close/>
                  <a:moveTo>
                    <a:pt x="26" y="45"/>
                  </a:moveTo>
                  <a:lnTo>
                    <a:pt x="44" y="45"/>
                  </a:lnTo>
                  <a:lnTo>
                    <a:pt x="35" y="20"/>
                  </a:lnTo>
                  <a:lnTo>
                    <a:pt x="26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BE237066-B1C6-44C1-A8EF-1FDC9C70AC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69" y="656"/>
              <a:ext cx="54" cy="73"/>
            </a:xfrm>
            <a:custGeom>
              <a:avLst/>
              <a:gdLst>
                <a:gd name="T0" fmla="*/ 68 w 133"/>
                <a:gd name="T1" fmla="*/ 82 h 178"/>
                <a:gd name="T2" fmla="*/ 94 w 133"/>
                <a:gd name="T3" fmla="*/ 59 h 178"/>
                <a:gd name="T4" fmla="*/ 68 w 133"/>
                <a:gd name="T5" fmla="*/ 36 h 178"/>
                <a:gd name="T6" fmla="*/ 38 w 133"/>
                <a:gd name="T7" fmla="*/ 36 h 178"/>
                <a:gd name="T8" fmla="*/ 38 w 133"/>
                <a:gd name="T9" fmla="*/ 82 h 178"/>
                <a:gd name="T10" fmla="*/ 68 w 133"/>
                <a:gd name="T11" fmla="*/ 82 h 178"/>
                <a:gd name="T12" fmla="*/ 0 w 133"/>
                <a:gd name="T13" fmla="*/ 178 h 178"/>
                <a:gd name="T14" fmla="*/ 0 w 133"/>
                <a:gd name="T15" fmla="*/ 0 h 178"/>
                <a:gd name="T16" fmla="*/ 69 w 133"/>
                <a:gd name="T17" fmla="*/ 0 h 178"/>
                <a:gd name="T18" fmla="*/ 133 w 133"/>
                <a:gd name="T19" fmla="*/ 59 h 178"/>
                <a:gd name="T20" fmla="*/ 69 w 133"/>
                <a:gd name="T21" fmla="*/ 116 h 178"/>
                <a:gd name="T22" fmla="*/ 38 w 133"/>
                <a:gd name="T23" fmla="*/ 116 h 178"/>
                <a:gd name="T24" fmla="*/ 38 w 133"/>
                <a:gd name="T25" fmla="*/ 178 h 178"/>
                <a:gd name="T26" fmla="*/ 0 w 133"/>
                <a:gd name="T2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178">
                  <a:moveTo>
                    <a:pt x="68" y="82"/>
                  </a:moveTo>
                  <a:cubicBezTo>
                    <a:pt x="84" y="82"/>
                    <a:pt x="94" y="72"/>
                    <a:pt x="94" y="59"/>
                  </a:cubicBezTo>
                  <a:cubicBezTo>
                    <a:pt x="94" y="45"/>
                    <a:pt x="84" y="36"/>
                    <a:pt x="6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82"/>
                    <a:pt x="38" y="82"/>
                    <a:pt x="38" y="82"/>
                  </a:cubicBezTo>
                  <a:lnTo>
                    <a:pt x="68" y="82"/>
                  </a:lnTo>
                  <a:close/>
                  <a:moveTo>
                    <a:pt x="0" y="17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6" y="0"/>
                    <a:pt x="133" y="21"/>
                    <a:pt x="133" y="59"/>
                  </a:cubicBezTo>
                  <a:cubicBezTo>
                    <a:pt x="133" y="96"/>
                    <a:pt x="106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0" y="178"/>
                    <a:pt x="0" y="178"/>
                    <a:pt x="0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53098106-4E81-40B2-A6DC-7629660FAE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8" y="656"/>
              <a:ext cx="49" cy="73"/>
            </a:xfrm>
            <a:custGeom>
              <a:avLst/>
              <a:gdLst>
                <a:gd name="T0" fmla="*/ 0 w 49"/>
                <a:gd name="T1" fmla="*/ 73 h 73"/>
                <a:gd name="T2" fmla="*/ 0 w 49"/>
                <a:gd name="T3" fmla="*/ 0 h 73"/>
                <a:gd name="T4" fmla="*/ 49 w 49"/>
                <a:gd name="T5" fmla="*/ 0 h 73"/>
                <a:gd name="T6" fmla="*/ 49 w 49"/>
                <a:gd name="T7" fmla="*/ 15 h 73"/>
                <a:gd name="T8" fmla="*/ 15 w 49"/>
                <a:gd name="T9" fmla="*/ 15 h 73"/>
                <a:gd name="T10" fmla="*/ 15 w 49"/>
                <a:gd name="T11" fmla="*/ 29 h 73"/>
                <a:gd name="T12" fmla="*/ 47 w 49"/>
                <a:gd name="T13" fmla="*/ 29 h 73"/>
                <a:gd name="T14" fmla="*/ 47 w 49"/>
                <a:gd name="T15" fmla="*/ 43 h 73"/>
                <a:gd name="T16" fmla="*/ 15 w 49"/>
                <a:gd name="T17" fmla="*/ 43 h 73"/>
                <a:gd name="T18" fmla="*/ 15 w 49"/>
                <a:gd name="T19" fmla="*/ 58 h 73"/>
                <a:gd name="T20" fmla="*/ 49 w 49"/>
                <a:gd name="T21" fmla="*/ 58 h 73"/>
                <a:gd name="T22" fmla="*/ 49 w 49"/>
                <a:gd name="T23" fmla="*/ 73 h 73"/>
                <a:gd name="T24" fmla="*/ 0 w 49"/>
                <a:gd name="T25" fmla="*/ 73 h 73"/>
                <a:gd name="T26" fmla="*/ 0 w 49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73">
                  <a:moveTo>
                    <a:pt x="0" y="73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47" y="29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9" y="58"/>
                  </a:lnTo>
                  <a:lnTo>
                    <a:pt x="49" y="73"/>
                  </a:lnTo>
                  <a:lnTo>
                    <a:pt x="0" y="73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4040F6EB-4376-47B8-A852-49DE0F94797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4" y="656"/>
              <a:ext cx="74" cy="87"/>
            </a:xfrm>
            <a:custGeom>
              <a:avLst/>
              <a:gdLst>
                <a:gd name="T0" fmla="*/ 181 w 181"/>
                <a:gd name="T1" fmla="*/ 142 h 213"/>
                <a:gd name="T2" fmla="*/ 181 w 181"/>
                <a:gd name="T3" fmla="*/ 213 h 213"/>
                <a:gd name="T4" fmla="*/ 144 w 181"/>
                <a:gd name="T5" fmla="*/ 213 h 213"/>
                <a:gd name="T6" fmla="*/ 144 w 181"/>
                <a:gd name="T7" fmla="*/ 178 h 213"/>
                <a:gd name="T8" fmla="*/ 36 w 181"/>
                <a:gd name="T9" fmla="*/ 178 h 213"/>
                <a:gd name="T10" fmla="*/ 36 w 181"/>
                <a:gd name="T11" fmla="*/ 213 h 213"/>
                <a:gd name="T12" fmla="*/ 0 w 181"/>
                <a:gd name="T13" fmla="*/ 213 h 213"/>
                <a:gd name="T14" fmla="*/ 0 w 181"/>
                <a:gd name="T15" fmla="*/ 142 h 213"/>
                <a:gd name="T16" fmla="*/ 12 w 181"/>
                <a:gd name="T17" fmla="*/ 142 h 213"/>
                <a:gd name="T18" fmla="*/ 32 w 181"/>
                <a:gd name="T19" fmla="*/ 69 h 213"/>
                <a:gd name="T20" fmla="*/ 38 w 181"/>
                <a:gd name="T21" fmla="*/ 0 h 213"/>
                <a:gd name="T22" fmla="*/ 162 w 181"/>
                <a:gd name="T23" fmla="*/ 0 h 213"/>
                <a:gd name="T24" fmla="*/ 162 w 181"/>
                <a:gd name="T25" fmla="*/ 142 h 213"/>
                <a:gd name="T26" fmla="*/ 181 w 181"/>
                <a:gd name="T27" fmla="*/ 142 h 213"/>
                <a:gd name="T28" fmla="*/ 52 w 181"/>
                <a:gd name="T29" fmla="*/ 142 h 213"/>
                <a:gd name="T30" fmla="*/ 124 w 181"/>
                <a:gd name="T31" fmla="*/ 142 h 213"/>
                <a:gd name="T32" fmla="*/ 124 w 181"/>
                <a:gd name="T33" fmla="*/ 36 h 213"/>
                <a:gd name="T34" fmla="*/ 70 w 181"/>
                <a:gd name="T35" fmla="*/ 36 h 213"/>
                <a:gd name="T36" fmla="*/ 67 w 181"/>
                <a:gd name="T37" fmla="*/ 76 h 213"/>
                <a:gd name="T38" fmla="*/ 52 w 181"/>
                <a:gd name="T39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1" h="213">
                  <a:moveTo>
                    <a:pt x="181" y="142"/>
                  </a:moveTo>
                  <a:cubicBezTo>
                    <a:pt x="181" y="213"/>
                    <a:pt x="181" y="213"/>
                    <a:pt x="181" y="213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144" y="178"/>
                    <a:pt x="144" y="178"/>
                    <a:pt x="144" y="178"/>
                  </a:cubicBezTo>
                  <a:cubicBezTo>
                    <a:pt x="36" y="178"/>
                    <a:pt x="36" y="178"/>
                    <a:pt x="36" y="178"/>
                  </a:cubicBezTo>
                  <a:cubicBezTo>
                    <a:pt x="36" y="213"/>
                    <a:pt x="36" y="213"/>
                    <a:pt x="36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24" y="127"/>
                    <a:pt x="29" y="102"/>
                    <a:pt x="32" y="6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142"/>
                    <a:pt x="162" y="142"/>
                    <a:pt x="162" y="142"/>
                  </a:cubicBezTo>
                  <a:lnTo>
                    <a:pt x="181" y="142"/>
                  </a:lnTo>
                  <a:close/>
                  <a:moveTo>
                    <a:pt x="52" y="142"/>
                  </a:moveTo>
                  <a:cubicBezTo>
                    <a:pt x="124" y="142"/>
                    <a:pt x="124" y="142"/>
                    <a:pt x="124" y="142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107"/>
                    <a:pt x="60" y="128"/>
                    <a:pt x="52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17616804-96D7-4E66-8133-951944ED95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40" y="656"/>
              <a:ext cx="48" cy="73"/>
            </a:xfrm>
            <a:custGeom>
              <a:avLst/>
              <a:gdLst>
                <a:gd name="T0" fmla="*/ 0 w 48"/>
                <a:gd name="T1" fmla="*/ 73 h 73"/>
                <a:gd name="T2" fmla="*/ 0 w 48"/>
                <a:gd name="T3" fmla="*/ 0 h 73"/>
                <a:gd name="T4" fmla="*/ 48 w 48"/>
                <a:gd name="T5" fmla="*/ 0 h 73"/>
                <a:gd name="T6" fmla="*/ 48 w 48"/>
                <a:gd name="T7" fmla="*/ 15 h 73"/>
                <a:gd name="T8" fmla="*/ 15 w 48"/>
                <a:gd name="T9" fmla="*/ 15 h 73"/>
                <a:gd name="T10" fmla="*/ 15 w 48"/>
                <a:gd name="T11" fmla="*/ 29 h 73"/>
                <a:gd name="T12" fmla="*/ 47 w 48"/>
                <a:gd name="T13" fmla="*/ 29 h 73"/>
                <a:gd name="T14" fmla="*/ 47 w 48"/>
                <a:gd name="T15" fmla="*/ 43 h 73"/>
                <a:gd name="T16" fmla="*/ 15 w 48"/>
                <a:gd name="T17" fmla="*/ 43 h 73"/>
                <a:gd name="T18" fmla="*/ 15 w 48"/>
                <a:gd name="T19" fmla="*/ 58 h 73"/>
                <a:gd name="T20" fmla="*/ 48 w 48"/>
                <a:gd name="T21" fmla="*/ 58 h 73"/>
                <a:gd name="T22" fmla="*/ 48 w 48"/>
                <a:gd name="T23" fmla="*/ 73 h 73"/>
                <a:gd name="T24" fmla="*/ 0 w 48"/>
                <a:gd name="T25" fmla="*/ 73 h 73"/>
                <a:gd name="T26" fmla="*/ 0 w 48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73">
                  <a:moveTo>
                    <a:pt x="0" y="73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47" y="29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8" y="58"/>
                  </a:lnTo>
                  <a:lnTo>
                    <a:pt x="48" y="73"/>
                  </a:lnTo>
                  <a:lnTo>
                    <a:pt x="0" y="73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71DD5EAB-DECE-4681-8DC7-790665FEF5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36" y="652"/>
              <a:ext cx="83" cy="80"/>
            </a:xfrm>
            <a:custGeom>
              <a:avLst/>
              <a:gdLst>
                <a:gd name="T0" fmla="*/ 120 w 204"/>
                <a:gd name="T1" fmla="*/ 21 h 197"/>
                <a:gd name="T2" fmla="*/ 204 w 204"/>
                <a:gd name="T3" fmla="*/ 99 h 197"/>
                <a:gd name="T4" fmla="*/ 120 w 204"/>
                <a:gd name="T5" fmla="*/ 177 h 197"/>
                <a:gd name="T6" fmla="*/ 120 w 204"/>
                <a:gd name="T7" fmla="*/ 197 h 197"/>
                <a:gd name="T8" fmla="*/ 83 w 204"/>
                <a:gd name="T9" fmla="*/ 197 h 197"/>
                <a:gd name="T10" fmla="*/ 83 w 204"/>
                <a:gd name="T11" fmla="*/ 177 h 197"/>
                <a:gd name="T12" fmla="*/ 0 w 204"/>
                <a:gd name="T13" fmla="*/ 99 h 197"/>
                <a:gd name="T14" fmla="*/ 83 w 204"/>
                <a:gd name="T15" fmla="*/ 21 h 197"/>
                <a:gd name="T16" fmla="*/ 83 w 204"/>
                <a:gd name="T17" fmla="*/ 0 h 197"/>
                <a:gd name="T18" fmla="*/ 120 w 204"/>
                <a:gd name="T19" fmla="*/ 0 h 197"/>
                <a:gd name="T20" fmla="*/ 120 w 204"/>
                <a:gd name="T21" fmla="*/ 21 h 197"/>
                <a:gd name="T22" fmla="*/ 38 w 204"/>
                <a:gd name="T23" fmla="*/ 99 h 197"/>
                <a:gd name="T24" fmla="*/ 83 w 204"/>
                <a:gd name="T25" fmla="*/ 143 h 197"/>
                <a:gd name="T26" fmla="*/ 83 w 204"/>
                <a:gd name="T27" fmla="*/ 55 h 197"/>
                <a:gd name="T28" fmla="*/ 38 w 204"/>
                <a:gd name="T29" fmla="*/ 99 h 197"/>
                <a:gd name="T30" fmla="*/ 120 w 204"/>
                <a:gd name="T31" fmla="*/ 143 h 197"/>
                <a:gd name="T32" fmla="*/ 165 w 204"/>
                <a:gd name="T33" fmla="*/ 99 h 197"/>
                <a:gd name="T34" fmla="*/ 120 w 204"/>
                <a:gd name="T35" fmla="*/ 55 h 197"/>
                <a:gd name="T36" fmla="*/ 120 w 204"/>
                <a:gd name="T37" fmla="*/ 14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197">
                  <a:moveTo>
                    <a:pt x="120" y="21"/>
                  </a:moveTo>
                  <a:cubicBezTo>
                    <a:pt x="162" y="23"/>
                    <a:pt x="204" y="50"/>
                    <a:pt x="204" y="99"/>
                  </a:cubicBezTo>
                  <a:cubicBezTo>
                    <a:pt x="204" y="148"/>
                    <a:pt x="162" y="175"/>
                    <a:pt x="120" y="177"/>
                  </a:cubicBezTo>
                  <a:cubicBezTo>
                    <a:pt x="120" y="197"/>
                    <a:pt x="120" y="197"/>
                    <a:pt x="120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41" y="175"/>
                    <a:pt x="0" y="148"/>
                    <a:pt x="0" y="99"/>
                  </a:cubicBezTo>
                  <a:cubicBezTo>
                    <a:pt x="0" y="50"/>
                    <a:pt x="41" y="23"/>
                    <a:pt x="83" y="2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21"/>
                  </a:lnTo>
                  <a:close/>
                  <a:moveTo>
                    <a:pt x="38" y="99"/>
                  </a:moveTo>
                  <a:cubicBezTo>
                    <a:pt x="38" y="129"/>
                    <a:pt x="63" y="143"/>
                    <a:pt x="83" y="143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63" y="55"/>
                    <a:pt x="38" y="69"/>
                    <a:pt x="38" y="99"/>
                  </a:cubicBezTo>
                  <a:close/>
                  <a:moveTo>
                    <a:pt x="120" y="143"/>
                  </a:moveTo>
                  <a:cubicBezTo>
                    <a:pt x="141" y="143"/>
                    <a:pt x="165" y="129"/>
                    <a:pt x="165" y="99"/>
                  </a:cubicBezTo>
                  <a:cubicBezTo>
                    <a:pt x="165" y="69"/>
                    <a:pt x="141" y="55"/>
                    <a:pt x="120" y="55"/>
                  </a:cubicBezTo>
                  <a:lnTo>
                    <a:pt x="120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id="{DB128FD4-04A4-49CB-8A19-8CF66C31E56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76" y="515"/>
              <a:ext cx="63" cy="96"/>
            </a:xfrm>
            <a:custGeom>
              <a:avLst/>
              <a:gdLst>
                <a:gd name="T0" fmla="*/ 37 w 155"/>
                <a:gd name="T1" fmla="*/ 57 h 235"/>
                <a:gd name="T2" fmla="*/ 37 w 155"/>
                <a:gd name="T3" fmla="*/ 175 h 235"/>
                <a:gd name="T4" fmla="*/ 118 w 155"/>
                <a:gd name="T5" fmla="*/ 57 h 235"/>
                <a:gd name="T6" fmla="*/ 155 w 155"/>
                <a:gd name="T7" fmla="*/ 57 h 235"/>
                <a:gd name="T8" fmla="*/ 155 w 155"/>
                <a:gd name="T9" fmla="*/ 235 h 235"/>
                <a:gd name="T10" fmla="*/ 118 w 155"/>
                <a:gd name="T11" fmla="*/ 235 h 235"/>
                <a:gd name="T12" fmla="*/ 118 w 155"/>
                <a:gd name="T13" fmla="*/ 116 h 235"/>
                <a:gd name="T14" fmla="*/ 37 w 155"/>
                <a:gd name="T15" fmla="*/ 235 h 235"/>
                <a:gd name="T16" fmla="*/ 0 w 155"/>
                <a:gd name="T17" fmla="*/ 235 h 235"/>
                <a:gd name="T18" fmla="*/ 0 w 155"/>
                <a:gd name="T19" fmla="*/ 57 h 235"/>
                <a:gd name="T20" fmla="*/ 37 w 155"/>
                <a:gd name="T21" fmla="*/ 57 h 235"/>
                <a:gd name="T22" fmla="*/ 34 w 155"/>
                <a:gd name="T23" fmla="*/ 0 h 235"/>
                <a:gd name="T24" fmla="*/ 62 w 155"/>
                <a:gd name="T25" fmla="*/ 0 h 235"/>
                <a:gd name="T26" fmla="*/ 77 w 155"/>
                <a:gd name="T27" fmla="*/ 18 h 235"/>
                <a:gd name="T28" fmla="*/ 93 w 155"/>
                <a:gd name="T29" fmla="*/ 0 h 235"/>
                <a:gd name="T30" fmla="*/ 120 w 155"/>
                <a:gd name="T31" fmla="*/ 0 h 235"/>
                <a:gd name="T32" fmla="*/ 77 w 155"/>
                <a:gd name="T33" fmla="*/ 43 h 235"/>
                <a:gd name="T34" fmla="*/ 34 w 155"/>
                <a:gd name="T3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35">
                  <a:moveTo>
                    <a:pt x="37" y="57"/>
                  </a:moveTo>
                  <a:cubicBezTo>
                    <a:pt x="37" y="175"/>
                    <a:pt x="37" y="175"/>
                    <a:pt x="37" y="175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18" y="235"/>
                    <a:pt x="118" y="235"/>
                    <a:pt x="118" y="235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37" y="235"/>
                    <a:pt x="37" y="235"/>
                    <a:pt x="3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37" y="57"/>
                  </a:lnTo>
                  <a:close/>
                  <a:moveTo>
                    <a:pt x="3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0"/>
                    <a:pt x="68" y="18"/>
                    <a:pt x="77" y="18"/>
                  </a:cubicBezTo>
                  <a:cubicBezTo>
                    <a:pt x="87" y="18"/>
                    <a:pt x="93" y="10"/>
                    <a:pt x="9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27"/>
                    <a:pt x="102" y="43"/>
                    <a:pt x="77" y="43"/>
                  </a:cubicBezTo>
                  <a:cubicBezTo>
                    <a:pt x="53" y="43"/>
                    <a:pt x="34" y="27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690EC067-389D-4B99-89EF-0790B21C23F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80" y="537"/>
              <a:ext cx="74" cy="75"/>
            </a:xfrm>
            <a:custGeom>
              <a:avLst/>
              <a:gdLst>
                <a:gd name="T0" fmla="*/ 91 w 182"/>
                <a:gd name="T1" fmla="*/ 146 h 183"/>
                <a:gd name="T2" fmla="*/ 143 w 182"/>
                <a:gd name="T3" fmla="*/ 92 h 183"/>
                <a:gd name="T4" fmla="*/ 91 w 182"/>
                <a:gd name="T5" fmla="*/ 38 h 183"/>
                <a:gd name="T6" fmla="*/ 39 w 182"/>
                <a:gd name="T7" fmla="*/ 92 h 183"/>
                <a:gd name="T8" fmla="*/ 91 w 182"/>
                <a:gd name="T9" fmla="*/ 146 h 183"/>
                <a:gd name="T10" fmla="*/ 0 w 182"/>
                <a:gd name="T11" fmla="*/ 92 h 183"/>
                <a:gd name="T12" fmla="*/ 91 w 182"/>
                <a:gd name="T13" fmla="*/ 0 h 183"/>
                <a:gd name="T14" fmla="*/ 182 w 182"/>
                <a:gd name="T15" fmla="*/ 92 h 183"/>
                <a:gd name="T16" fmla="*/ 91 w 182"/>
                <a:gd name="T17" fmla="*/ 183 h 183"/>
                <a:gd name="T18" fmla="*/ 0 w 182"/>
                <a:gd name="T19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3">
                  <a:moveTo>
                    <a:pt x="91" y="146"/>
                  </a:moveTo>
                  <a:cubicBezTo>
                    <a:pt x="121" y="146"/>
                    <a:pt x="143" y="123"/>
                    <a:pt x="143" y="92"/>
                  </a:cubicBezTo>
                  <a:cubicBezTo>
                    <a:pt x="143" y="61"/>
                    <a:pt x="121" y="38"/>
                    <a:pt x="91" y="38"/>
                  </a:cubicBezTo>
                  <a:cubicBezTo>
                    <a:pt x="62" y="38"/>
                    <a:pt x="39" y="61"/>
                    <a:pt x="39" y="92"/>
                  </a:cubicBezTo>
                  <a:cubicBezTo>
                    <a:pt x="39" y="123"/>
                    <a:pt x="62" y="146"/>
                    <a:pt x="91" y="146"/>
                  </a:cubicBezTo>
                  <a:close/>
                  <a:moveTo>
                    <a:pt x="0" y="92"/>
                  </a:moveTo>
                  <a:cubicBezTo>
                    <a:pt x="0" y="39"/>
                    <a:pt x="39" y="0"/>
                    <a:pt x="91" y="0"/>
                  </a:cubicBezTo>
                  <a:cubicBezTo>
                    <a:pt x="144" y="0"/>
                    <a:pt x="182" y="39"/>
                    <a:pt x="182" y="92"/>
                  </a:cubicBezTo>
                  <a:cubicBezTo>
                    <a:pt x="182" y="144"/>
                    <a:pt x="144" y="183"/>
                    <a:pt x="91" y="183"/>
                  </a:cubicBezTo>
                  <a:cubicBezTo>
                    <a:pt x="39" y="183"/>
                    <a:pt x="0" y="144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C6B54916-7411-4193-BE0F-C4DD1072CE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10" y="538"/>
              <a:ext cx="61" cy="73"/>
            </a:xfrm>
            <a:custGeom>
              <a:avLst/>
              <a:gdLst>
                <a:gd name="T0" fmla="*/ 41 w 61"/>
                <a:gd name="T1" fmla="*/ 0 h 73"/>
                <a:gd name="T2" fmla="*/ 60 w 61"/>
                <a:gd name="T3" fmla="*/ 0 h 73"/>
                <a:gd name="T4" fmla="*/ 31 w 61"/>
                <a:gd name="T5" fmla="*/ 35 h 73"/>
                <a:gd name="T6" fmla="*/ 61 w 61"/>
                <a:gd name="T7" fmla="*/ 73 h 73"/>
                <a:gd name="T8" fmla="*/ 42 w 61"/>
                <a:gd name="T9" fmla="*/ 73 h 73"/>
                <a:gd name="T10" fmla="*/ 16 w 61"/>
                <a:gd name="T11" fmla="*/ 40 h 73"/>
                <a:gd name="T12" fmla="*/ 16 w 61"/>
                <a:gd name="T13" fmla="*/ 73 h 73"/>
                <a:gd name="T14" fmla="*/ 0 w 61"/>
                <a:gd name="T15" fmla="*/ 73 h 73"/>
                <a:gd name="T16" fmla="*/ 0 w 61"/>
                <a:gd name="T17" fmla="*/ 0 h 73"/>
                <a:gd name="T18" fmla="*/ 16 w 61"/>
                <a:gd name="T19" fmla="*/ 0 h 73"/>
                <a:gd name="T20" fmla="*/ 16 w 61"/>
                <a:gd name="T21" fmla="*/ 30 h 73"/>
                <a:gd name="T22" fmla="*/ 41 w 61"/>
                <a:gd name="T2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73">
                  <a:moveTo>
                    <a:pt x="41" y="0"/>
                  </a:moveTo>
                  <a:lnTo>
                    <a:pt x="60" y="0"/>
                  </a:lnTo>
                  <a:lnTo>
                    <a:pt x="31" y="35"/>
                  </a:lnTo>
                  <a:lnTo>
                    <a:pt x="61" y="73"/>
                  </a:lnTo>
                  <a:lnTo>
                    <a:pt x="42" y="73"/>
                  </a:lnTo>
                  <a:lnTo>
                    <a:pt x="16" y="40"/>
                  </a:lnTo>
                  <a:lnTo>
                    <a:pt x="16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30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63">
              <a:extLst>
                <a:ext uri="{FF2B5EF4-FFF2-40B4-BE49-F238E27FC236}">
                  <a16:creationId xmlns:a16="http://schemas.microsoft.com/office/drawing/2014/main" id="{998B9552-364B-4FFF-81BF-C761A75851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30" y="537"/>
              <a:ext cx="61" cy="75"/>
            </a:xfrm>
            <a:custGeom>
              <a:avLst/>
              <a:gdLst>
                <a:gd name="T0" fmla="*/ 129 w 150"/>
                <a:gd name="T1" fmla="*/ 52 h 183"/>
                <a:gd name="T2" fmla="*/ 92 w 150"/>
                <a:gd name="T3" fmla="*/ 38 h 183"/>
                <a:gd name="T4" fmla="*/ 39 w 150"/>
                <a:gd name="T5" fmla="*/ 92 h 183"/>
                <a:gd name="T6" fmla="*/ 95 w 150"/>
                <a:gd name="T7" fmla="*/ 146 h 183"/>
                <a:gd name="T8" fmla="*/ 130 w 150"/>
                <a:gd name="T9" fmla="*/ 135 h 183"/>
                <a:gd name="T10" fmla="*/ 149 w 150"/>
                <a:gd name="T11" fmla="*/ 165 h 183"/>
                <a:gd name="T12" fmla="*/ 95 w 150"/>
                <a:gd name="T13" fmla="*/ 183 h 183"/>
                <a:gd name="T14" fmla="*/ 0 w 150"/>
                <a:gd name="T15" fmla="*/ 92 h 183"/>
                <a:gd name="T16" fmla="*/ 93 w 150"/>
                <a:gd name="T17" fmla="*/ 0 h 183"/>
                <a:gd name="T18" fmla="*/ 150 w 150"/>
                <a:gd name="T19" fmla="*/ 21 h 183"/>
                <a:gd name="T20" fmla="*/ 129 w 150"/>
                <a:gd name="T21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83">
                  <a:moveTo>
                    <a:pt x="129" y="52"/>
                  </a:moveTo>
                  <a:cubicBezTo>
                    <a:pt x="120" y="43"/>
                    <a:pt x="108" y="38"/>
                    <a:pt x="92" y="38"/>
                  </a:cubicBezTo>
                  <a:cubicBezTo>
                    <a:pt x="63" y="38"/>
                    <a:pt x="39" y="60"/>
                    <a:pt x="39" y="92"/>
                  </a:cubicBezTo>
                  <a:cubicBezTo>
                    <a:pt x="39" y="124"/>
                    <a:pt x="64" y="146"/>
                    <a:pt x="95" y="146"/>
                  </a:cubicBezTo>
                  <a:cubicBezTo>
                    <a:pt x="109" y="146"/>
                    <a:pt x="120" y="142"/>
                    <a:pt x="130" y="13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6" y="177"/>
                    <a:pt x="117" y="183"/>
                    <a:pt x="95" y="183"/>
                  </a:cubicBezTo>
                  <a:cubicBezTo>
                    <a:pt x="44" y="183"/>
                    <a:pt x="0" y="150"/>
                    <a:pt x="0" y="92"/>
                  </a:cubicBezTo>
                  <a:cubicBezTo>
                    <a:pt x="0" y="37"/>
                    <a:pt x="44" y="0"/>
                    <a:pt x="93" y="0"/>
                  </a:cubicBezTo>
                  <a:cubicBezTo>
                    <a:pt x="118" y="0"/>
                    <a:pt x="138" y="9"/>
                    <a:pt x="150" y="21"/>
                  </a:cubicBezTo>
                  <a:cubicBezTo>
                    <a:pt x="129" y="52"/>
                    <a:pt x="129" y="52"/>
                    <a:pt x="12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64">
              <a:extLst>
                <a:ext uri="{FF2B5EF4-FFF2-40B4-BE49-F238E27FC236}">
                  <a16:creationId xmlns:a16="http://schemas.microsoft.com/office/drawing/2014/main" id="{4536BBB3-B417-4B43-8F39-DFC666A2E7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45" y="515"/>
              <a:ext cx="64" cy="96"/>
            </a:xfrm>
            <a:custGeom>
              <a:avLst/>
              <a:gdLst>
                <a:gd name="T0" fmla="*/ 37 w 156"/>
                <a:gd name="T1" fmla="*/ 57 h 235"/>
                <a:gd name="T2" fmla="*/ 37 w 156"/>
                <a:gd name="T3" fmla="*/ 175 h 235"/>
                <a:gd name="T4" fmla="*/ 118 w 156"/>
                <a:gd name="T5" fmla="*/ 57 h 235"/>
                <a:gd name="T6" fmla="*/ 156 w 156"/>
                <a:gd name="T7" fmla="*/ 57 h 235"/>
                <a:gd name="T8" fmla="*/ 156 w 156"/>
                <a:gd name="T9" fmla="*/ 235 h 235"/>
                <a:gd name="T10" fmla="*/ 118 w 156"/>
                <a:gd name="T11" fmla="*/ 235 h 235"/>
                <a:gd name="T12" fmla="*/ 118 w 156"/>
                <a:gd name="T13" fmla="*/ 116 h 235"/>
                <a:gd name="T14" fmla="*/ 38 w 156"/>
                <a:gd name="T15" fmla="*/ 235 h 235"/>
                <a:gd name="T16" fmla="*/ 0 w 156"/>
                <a:gd name="T17" fmla="*/ 235 h 235"/>
                <a:gd name="T18" fmla="*/ 0 w 156"/>
                <a:gd name="T19" fmla="*/ 57 h 235"/>
                <a:gd name="T20" fmla="*/ 37 w 156"/>
                <a:gd name="T21" fmla="*/ 57 h 235"/>
                <a:gd name="T22" fmla="*/ 35 w 156"/>
                <a:gd name="T23" fmla="*/ 0 h 235"/>
                <a:gd name="T24" fmla="*/ 62 w 156"/>
                <a:gd name="T25" fmla="*/ 0 h 235"/>
                <a:gd name="T26" fmla="*/ 78 w 156"/>
                <a:gd name="T27" fmla="*/ 18 h 235"/>
                <a:gd name="T28" fmla="*/ 93 w 156"/>
                <a:gd name="T29" fmla="*/ 0 h 235"/>
                <a:gd name="T30" fmla="*/ 121 w 156"/>
                <a:gd name="T31" fmla="*/ 0 h 235"/>
                <a:gd name="T32" fmla="*/ 78 w 156"/>
                <a:gd name="T33" fmla="*/ 43 h 235"/>
                <a:gd name="T34" fmla="*/ 35 w 156"/>
                <a:gd name="T3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6" h="235">
                  <a:moveTo>
                    <a:pt x="37" y="57"/>
                  </a:moveTo>
                  <a:cubicBezTo>
                    <a:pt x="37" y="175"/>
                    <a:pt x="37" y="175"/>
                    <a:pt x="37" y="175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6" y="235"/>
                    <a:pt x="156" y="235"/>
                    <a:pt x="156" y="235"/>
                  </a:cubicBezTo>
                  <a:cubicBezTo>
                    <a:pt x="118" y="235"/>
                    <a:pt x="118" y="235"/>
                    <a:pt x="118" y="235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37" y="57"/>
                  </a:lnTo>
                  <a:close/>
                  <a:moveTo>
                    <a:pt x="35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0"/>
                    <a:pt x="68" y="18"/>
                    <a:pt x="78" y="18"/>
                  </a:cubicBezTo>
                  <a:cubicBezTo>
                    <a:pt x="87" y="18"/>
                    <a:pt x="93" y="10"/>
                    <a:pt x="9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27"/>
                    <a:pt x="102" y="43"/>
                    <a:pt x="78" y="43"/>
                  </a:cubicBezTo>
                  <a:cubicBezTo>
                    <a:pt x="53" y="43"/>
                    <a:pt x="35" y="27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id="{0A9694DE-C48F-4C34-A277-39CB65D0C3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7" y="538"/>
              <a:ext cx="64" cy="73"/>
            </a:xfrm>
            <a:custGeom>
              <a:avLst/>
              <a:gdLst>
                <a:gd name="T0" fmla="*/ 15 w 64"/>
                <a:gd name="T1" fmla="*/ 0 h 73"/>
                <a:gd name="T2" fmla="*/ 15 w 64"/>
                <a:gd name="T3" fmla="*/ 48 h 73"/>
                <a:gd name="T4" fmla="*/ 48 w 64"/>
                <a:gd name="T5" fmla="*/ 0 h 73"/>
                <a:gd name="T6" fmla="*/ 64 w 64"/>
                <a:gd name="T7" fmla="*/ 0 h 73"/>
                <a:gd name="T8" fmla="*/ 64 w 64"/>
                <a:gd name="T9" fmla="*/ 73 h 73"/>
                <a:gd name="T10" fmla="*/ 48 w 64"/>
                <a:gd name="T11" fmla="*/ 73 h 73"/>
                <a:gd name="T12" fmla="*/ 48 w 64"/>
                <a:gd name="T13" fmla="*/ 24 h 73"/>
                <a:gd name="T14" fmla="*/ 15 w 64"/>
                <a:gd name="T15" fmla="*/ 73 h 73"/>
                <a:gd name="T16" fmla="*/ 0 w 64"/>
                <a:gd name="T17" fmla="*/ 73 h 73"/>
                <a:gd name="T18" fmla="*/ 0 w 64"/>
                <a:gd name="T19" fmla="*/ 0 h 73"/>
                <a:gd name="T20" fmla="*/ 15 w 64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3">
                  <a:moveTo>
                    <a:pt x="15" y="0"/>
                  </a:moveTo>
                  <a:lnTo>
                    <a:pt x="15" y="48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64" y="73"/>
                  </a:lnTo>
                  <a:lnTo>
                    <a:pt x="48" y="73"/>
                  </a:lnTo>
                  <a:lnTo>
                    <a:pt x="48" y="24"/>
                  </a:lnTo>
                  <a:lnTo>
                    <a:pt x="15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66">
              <a:extLst>
                <a:ext uri="{FF2B5EF4-FFF2-40B4-BE49-F238E27FC236}">
                  <a16:creationId xmlns:a16="http://schemas.microsoft.com/office/drawing/2014/main" id="{314AD9E0-0DE7-4290-BF1A-AA41CFE6E7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7" y="537"/>
              <a:ext cx="61" cy="75"/>
            </a:xfrm>
            <a:custGeom>
              <a:avLst/>
              <a:gdLst>
                <a:gd name="T0" fmla="*/ 130 w 150"/>
                <a:gd name="T1" fmla="*/ 52 h 183"/>
                <a:gd name="T2" fmla="*/ 92 w 150"/>
                <a:gd name="T3" fmla="*/ 38 h 183"/>
                <a:gd name="T4" fmla="*/ 40 w 150"/>
                <a:gd name="T5" fmla="*/ 92 h 183"/>
                <a:gd name="T6" fmla="*/ 95 w 150"/>
                <a:gd name="T7" fmla="*/ 146 h 183"/>
                <a:gd name="T8" fmla="*/ 130 w 150"/>
                <a:gd name="T9" fmla="*/ 135 h 183"/>
                <a:gd name="T10" fmla="*/ 149 w 150"/>
                <a:gd name="T11" fmla="*/ 165 h 183"/>
                <a:gd name="T12" fmla="*/ 96 w 150"/>
                <a:gd name="T13" fmla="*/ 183 h 183"/>
                <a:gd name="T14" fmla="*/ 0 w 150"/>
                <a:gd name="T15" fmla="*/ 92 h 183"/>
                <a:gd name="T16" fmla="*/ 94 w 150"/>
                <a:gd name="T17" fmla="*/ 0 h 183"/>
                <a:gd name="T18" fmla="*/ 150 w 150"/>
                <a:gd name="T19" fmla="*/ 21 h 183"/>
                <a:gd name="T20" fmla="*/ 130 w 150"/>
                <a:gd name="T21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83">
                  <a:moveTo>
                    <a:pt x="130" y="52"/>
                  </a:moveTo>
                  <a:cubicBezTo>
                    <a:pt x="120" y="43"/>
                    <a:pt x="108" y="38"/>
                    <a:pt x="92" y="38"/>
                  </a:cubicBezTo>
                  <a:cubicBezTo>
                    <a:pt x="63" y="38"/>
                    <a:pt x="40" y="60"/>
                    <a:pt x="40" y="92"/>
                  </a:cubicBezTo>
                  <a:cubicBezTo>
                    <a:pt x="40" y="124"/>
                    <a:pt x="65" y="146"/>
                    <a:pt x="95" y="146"/>
                  </a:cubicBezTo>
                  <a:cubicBezTo>
                    <a:pt x="110" y="146"/>
                    <a:pt x="120" y="142"/>
                    <a:pt x="130" y="13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6" y="177"/>
                    <a:pt x="117" y="183"/>
                    <a:pt x="96" y="183"/>
                  </a:cubicBezTo>
                  <a:cubicBezTo>
                    <a:pt x="44" y="183"/>
                    <a:pt x="0" y="150"/>
                    <a:pt x="0" y="92"/>
                  </a:cubicBezTo>
                  <a:cubicBezTo>
                    <a:pt x="0" y="37"/>
                    <a:pt x="45" y="0"/>
                    <a:pt x="94" y="0"/>
                  </a:cubicBezTo>
                  <a:cubicBezTo>
                    <a:pt x="118" y="0"/>
                    <a:pt x="139" y="9"/>
                    <a:pt x="150" y="21"/>
                  </a:cubicBezTo>
                  <a:cubicBezTo>
                    <a:pt x="130" y="52"/>
                    <a:pt x="130" y="52"/>
                    <a:pt x="13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67">
              <a:extLst>
                <a:ext uri="{FF2B5EF4-FFF2-40B4-BE49-F238E27FC236}">
                  <a16:creationId xmlns:a16="http://schemas.microsoft.com/office/drawing/2014/main" id="{784603EB-FC1D-4D84-9926-C403EF6990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3" y="537"/>
              <a:ext cx="61" cy="75"/>
            </a:xfrm>
            <a:custGeom>
              <a:avLst/>
              <a:gdLst>
                <a:gd name="T0" fmla="*/ 129 w 149"/>
                <a:gd name="T1" fmla="*/ 52 h 183"/>
                <a:gd name="T2" fmla="*/ 92 w 149"/>
                <a:gd name="T3" fmla="*/ 38 h 183"/>
                <a:gd name="T4" fmla="*/ 39 w 149"/>
                <a:gd name="T5" fmla="*/ 92 h 183"/>
                <a:gd name="T6" fmla="*/ 94 w 149"/>
                <a:gd name="T7" fmla="*/ 146 h 183"/>
                <a:gd name="T8" fmla="*/ 129 w 149"/>
                <a:gd name="T9" fmla="*/ 135 h 183"/>
                <a:gd name="T10" fmla="*/ 149 w 149"/>
                <a:gd name="T11" fmla="*/ 165 h 183"/>
                <a:gd name="T12" fmla="*/ 95 w 149"/>
                <a:gd name="T13" fmla="*/ 183 h 183"/>
                <a:gd name="T14" fmla="*/ 0 w 149"/>
                <a:gd name="T15" fmla="*/ 92 h 183"/>
                <a:gd name="T16" fmla="*/ 93 w 149"/>
                <a:gd name="T17" fmla="*/ 0 h 183"/>
                <a:gd name="T18" fmla="*/ 149 w 149"/>
                <a:gd name="T19" fmla="*/ 21 h 183"/>
                <a:gd name="T20" fmla="*/ 129 w 149"/>
                <a:gd name="T21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83">
                  <a:moveTo>
                    <a:pt x="129" y="52"/>
                  </a:moveTo>
                  <a:cubicBezTo>
                    <a:pt x="119" y="43"/>
                    <a:pt x="107" y="38"/>
                    <a:pt x="92" y="38"/>
                  </a:cubicBezTo>
                  <a:cubicBezTo>
                    <a:pt x="62" y="38"/>
                    <a:pt x="39" y="60"/>
                    <a:pt x="39" y="92"/>
                  </a:cubicBezTo>
                  <a:cubicBezTo>
                    <a:pt x="39" y="124"/>
                    <a:pt x="64" y="146"/>
                    <a:pt x="94" y="146"/>
                  </a:cubicBezTo>
                  <a:cubicBezTo>
                    <a:pt x="109" y="146"/>
                    <a:pt x="120" y="142"/>
                    <a:pt x="129" y="13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5" y="177"/>
                    <a:pt x="116" y="183"/>
                    <a:pt x="95" y="183"/>
                  </a:cubicBezTo>
                  <a:cubicBezTo>
                    <a:pt x="43" y="183"/>
                    <a:pt x="0" y="150"/>
                    <a:pt x="0" y="92"/>
                  </a:cubicBezTo>
                  <a:cubicBezTo>
                    <a:pt x="0" y="37"/>
                    <a:pt x="44" y="0"/>
                    <a:pt x="93" y="0"/>
                  </a:cubicBezTo>
                  <a:cubicBezTo>
                    <a:pt x="118" y="0"/>
                    <a:pt x="138" y="9"/>
                    <a:pt x="149" y="21"/>
                  </a:cubicBezTo>
                  <a:cubicBezTo>
                    <a:pt x="129" y="52"/>
                    <a:pt x="129" y="52"/>
                    <a:pt x="12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68">
              <a:extLst>
                <a:ext uri="{FF2B5EF4-FFF2-40B4-BE49-F238E27FC236}">
                  <a16:creationId xmlns:a16="http://schemas.microsoft.com/office/drawing/2014/main" id="{A9A9B84F-80E3-40D0-9E35-AC435DF20A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10" y="537"/>
              <a:ext cx="75" cy="75"/>
            </a:xfrm>
            <a:custGeom>
              <a:avLst/>
              <a:gdLst>
                <a:gd name="T0" fmla="*/ 92 w 183"/>
                <a:gd name="T1" fmla="*/ 146 h 183"/>
                <a:gd name="T2" fmla="*/ 144 w 183"/>
                <a:gd name="T3" fmla="*/ 92 h 183"/>
                <a:gd name="T4" fmla="*/ 92 w 183"/>
                <a:gd name="T5" fmla="*/ 38 h 183"/>
                <a:gd name="T6" fmla="*/ 39 w 183"/>
                <a:gd name="T7" fmla="*/ 92 h 183"/>
                <a:gd name="T8" fmla="*/ 92 w 183"/>
                <a:gd name="T9" fmla="*/ 146 h 183"/>
                <a:gd name="T10" fmla="*/ 0 w 183"/>
                <a:gd name="T11" fmla="*/ 92 h 183"/>
                <a:gd name="T12" fmla="*/ 92 w 183"/>
                <a:gd name="T13" fmla="*/ 0 h 183"/>
                <a:gd name="T14" fmla="*/ 183 w 183"/>
                <a:gd name="T15" fmla="*/ 92 h 183"/>
                <a:gd name="T16" fmla="*/ 92 w 183"/>
                <a:gd name="T17" fmla="*/ 183 h 183"/>
                <a:gd name="T18" fmla="*/ 0 w 183"/>
                <a:gd name="T19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83">
                  <a:moveTo>
                    <a:pt x="92" y="146"/>
                  </a:moveTo>
                  <a:cubicBezTo>
                    <a:pt x="121" y="146"/>
                    <a:pt x="144" y="123"/>
                    <a:pt x="144" y="92"/>
                  </a:cubicBezTo>
                  <a:cubicBezTo>
                    <a:pt x="144" y="61"/>
                    <a:pt x="121" y="38"/>
                    <a:pt x="92" y="38"/>
                  </a:cubicBezTo>
                  <a:cubicBezTo>
                    <a:pt x="62" y="38"/>
                    <a:pt x="39" y="61"/>
                    <a:pt x="39" y="92"/>
                  </a:cubicBezTo>
                  <a:cubicBezTo>
                    <a:pt x="39" y="123"/>
                    <a:pt x="62" y="146"/>
                    <a:pt x="92" y="146"/>
                  </a:cubicBezTo>
                  <a:close/>
                  <a:moveTo>
                    <a:pt x="0" y="92"/>
                  </a:moveTo>
                  <a:cubicBezTo>
                    <a:pt x="0" y="39"/>
                    <a:pt x="39" y="0"/>
                    <a:pt x="92" y="0"/>
                  </a:cubicBezTo>
                  <a:cubicBezTo>
                    <a:pt x="144" y="0"/>
                    <a:pt x="183" y="39"/>
                    <a:pt x="183" y="92"/>
                  </a:cubicBezTo>
                  <a:cubicBezTo>
                    <a:pt x="183" y="144"/>
                    <a:pt x="144" y="183"/>
                    <a:pt x="92" y="183"/>
                  </a:cubicBezTo>
                  <a:cubicBezTo>
                    <a:pt x="39" y="183"/>
                    <a:pt x="0" y="144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69">
              <a:extLst>
                <a:ext uri="{FF2B5EF4-FFF2-40B4-BE49-F238E27FC236}">
                  <a16:creationId xmlns:a16="http://schemas.microsoft.com/office/drawing/2014/main" id="{2753E62B-354F-4342-AA9B-C274891498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39" y="538"/>
              <a:ext cx="54" cy="73"/>
            </a:xfrm>
            <a:custGeom>
              <a:avLst/>
              <a:gdLst>
                <a:gd name="T0" fmla="*/ 67 w 133"/>
                <a:gd name="T1" fmla="*/ 81 h 178"/>
                <a:gd name="T2" fmla="*/ 94 w 133"/>
                <a:gd name="T3" fmla="*/ 58 h 178"/>
                <a:gd name="T4" fmla="*/ 67 w 133"/>
                <a:gd name="T5" fmla="*/ 36 h 178"/>
                <a:gd name="T6" fmla="*/ 38 w 133"/>
                <a:gd name="T7" fmla="*/ 36 h 178"/>
                <a:gd name="T8" fmla="*/ 38 w 133"/>
                <a:gd name="T9" fmla="*/ 81 h 178"/>
                <a:gd name="T10" fmla="*/ 67 w 133"/>
                <a:gd name="T11" fmla="*/ 81 h 178"/>
                <a:gd name="T12" fmla="*/ 0 w 133"/>
                <a:gd name="T13" fmla="*/ 178 h 178"/>
                <a:gd name="T14" fmla="*/ 0 w 133"/>
                <a:gd name="T15" fmla="*/ 0 h 178"/>
                <a:gd name="T16" fmla="*/ 69 w 133"/>
                <a:gd name="T17" fmla="*/ 0 h 178"/>
                <a:gd name="T18" fmla="*/ 133 w 133"/>
                <a:gd name="T19" fmla="*/ 58 h 178"/>
                <a:gd name="T20" fmla="*/ 69 w 133"/>
                <a:gd name="T21" fmla="*/ 116 h 178"/>
                <a:gd name="T22" fmla="*/ 38 w 133"/>
                <a:gd name="T23" fmla="*/ 116 h 178"/>
                <a:gd name="T24" fmla="*/ 38 w 133"/>
                <a:gd name="T25" fmla="*/ 178 h 178"/>
                <a:gd name="T26" fmla="*/ 0 w 133"/>
                <a:gd name="T2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178">
                  <a:moveTo>
                    <a:pt x="67" y="81"/>
                  </a:moveTo>
                  <a:cubicBezTo>
                    <a:pt x="84" y="81"/>
                    <a:pt x="94" y="72"/>
                    <a:pt x="94" y="58"/>
                  </a:cubicBezTo>
                  <a:cubicBezTo>
                    <a:pt x="94" y="45"/>
                    <a:pt x="84" y="36"/>
                    <a:pt x="6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81"/>
                    <a:pt x="38" y="81"/>
                    <a:pt x="38" y="81"/>
                  </a:cubicBezTo>
                  <a:lnTo>
                    <a:pt x="67" y="81"/>
                  </a:lnTo>
                  <a:close/>
                  <a:moveTo>
                    <a:pt x="0" y="17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6" y="0"/>
                    <a:pt x="133" y="21"/>
                    <a:pt x="133" y="58"/>
                  </a:cubicBezTo>
                  <a:cubicBezTo>
                    <a:pt x="133" y="96"/>
                    <a:pt x="106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0" y="178"/>
                    <a:pt x="0" y="178"/>
                    <a:pt x="0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70">
              <a:extLst>
                <a:ext uri="{FF2B5EF4-FFF2-40B4-BE49-F238E27FC236}">
                  <a16:creationId xmlns:a16="http://schemas.microsoft.com/office/drawing/2014/main" id="{49835123-4122-4861-A17F-B08D7F80A3D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78" y="420"/>
              <a:ext cx="59" cy="72"/>
            </a:xfrm>
            <a:custGeom>
              <a:avLst/>
              <a:gdLst>
                <a:gd name="T0" fmla="*/ 0 w 145"/>
                <a:gd name="T1" fmla="*/ 177 h 177"/>
                <a:gd name="T2" fmla="*/ 43 w 145"/>
                <a:gd name="T3" fmla="*/ 109 h 177"/>
                <a:gd name="T4" fmla="*/ 11 w 145"/>
                <a:gd name="T5" fmla="*/ 58 h 177"/>
                <a:gd name="T6" fmla="*/ 75 w 145"/>
                <a:gd name="T7" fmla="*/ 0 h 177"/>
                <a:gd name="T8" fmla="*/ 145 w 145"/>
                <a:gd name="T9" fmla="*/ 0 h 177"/>
                <a:gd name="T10" fmla="*/ 145 w 145"/>
                <a:gd name="T11" fmla="*/ 177 h 177"/>
                <a:gd name="T12" fmla="*/ 107 w 145"/>
                <a:gd name="T13" fmla="*/ 177 h 177"/>
                <a:gd name="T14" fmla="*/ 107 w 145"/>
                <a:gd name="T15" fmla="*/ 116 h 177"/>
                <a:gd name="T16" fmla="*/ 80 w 145"/>
                <a:gd name="T17" fmla="*/ 116 h 177"/>
                <a:gd name="T18" fmla="*/ 43 w 145"/>
                <a:gd name="T19" fmla="*/ 177 h 177"/>
                <a:gd name="T20" fmla="*/ 0 w 145"/>
                <a:gd name="T21" fmla="*/ 177 h 177"/>
                <a:gd name="T22" fmla="*/ 50 w 145"/>
                <a:gd name="T23" fmla="*/ 59 h 177"/>
                <a:gd name="T24" fmla="*/ 77 w 145"/>
                <a:gd name="T25" fmla="*/ 82 h 177"/>
                <a:gd name="T26" fmla="*/ 107 w 145"/>
                <a:gd name="T27" fmla="*/ 82 h 177"/>
                <a:gd name="T28" fmla="*/ 107 w 145"/>
                <a:gd name="T29" fmla="*/ 36 h 177"/>
                <a:gd name="T30" fmla="*/ 77 w 145"/>
                <a:gd name="T31" fmla="*/ 36 h 177"/>
                <a:gd name="T32" fmla="*/ 50 w 145"/>
                <a:gd name="T33" fmla="*/ 5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" h="177">
                  <a:moveTo>
                    <a:pt x="0" y="177"/>
                  </a:moveTo>
                  <a:cubicBezTo>
                    <a:pt x="43" y="109"/>
                    <a:pt x="43" y="109"/>
                    <a:pt x="43" y="109"/>
                  </a:cubicBezTo>
                  <a:cubicBezTo>
                    <a:pt x="24" y="99"/>
                    <a:pt x="11" y="81"/>
                    <a:pt x="11" y="58"/>
                  </a:cubicBezTo>
                  <a:cubicBezTo>
                    <a:pt x="11" y="21"/>
                    <a:pt x="38" y="0"/>
                    <a:pt x="7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77"/>
                    <a:pt x="145" y="177"/>
                    <a:pt x="145" y="177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07" y="116"/>
                    <a:pt x="107" y="116"/>
                    <a:pt x="107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43" y="177"/>
                    <a:pt x="43" y="177"/>
                    <a:pt x="43" y="177"/>
                  </a:cubicBezTo>
                  <a:lnTo>
                    <a:pt x="0" y="177"/>
                  </a:lnTo>
                  <a:close/>
                  <a:moveTo>
                    <a:pt x="50" y="59"/>
                  </a:moveTo>
                  <a:cubicBezTo>
                    <a:pt x="50" y="73"/>
                    <a:pt x="61" y="82"/>
                    <a:pt x="7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60" y="36"/>
                    <a:pt x="50" y="45"/>
                    <a:pt x="5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71">
              <a:extLst>
                <a:ext uri="{FF2B5EF4-FFF2-40B4-BE49-F238E27FC236}">
                  <a16:creationId xmlns:a16="http://schemas.microsoft.com/office/drawing/2014/main" id="{379B7491-465C-4451-A07F-ED12B4054F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5" y="420"/>
              <a:ext cx="63" cy="72"/>
            </a:xfrm>
            <a:custGeom>
              <a:avLst/>
              <a:gdLst>
                <a:gd name="T0" fmla="*/ 15 w 63"/>
                <a:gd name="T1" fmla="*/ 0 h 72"/>
                <a:gd name="T2" fmla="*/ 15 w 63"/>
                <a:gd name="T3" fmla="*/ 48 h 72"/>
                <a:gd name="T4" fmla="*/ 48 w 63"/>
                <a:gd name="T5" fmla="*/ 0 h 72"/>
                <a:gd name="T6" fmla="*/ 63 w 63"/>
                <a:gd name="T7" fmla="*/ 0 h 72"/>
                <a:gd name="T8" fmla="*/ 63 w 63"/>
                <a:gd name="T9" fmla="*/ 72 h 72"/>
                <a:gd name="T10" fmla="*/ 48 w 63"/>
                <a:gd name="T11" fmla="*/ 72 h 72"/>
                <a:gd name="T12" fmla="*/ 48 w 63"/>
                <a:gd name="T13" fmla="*/ 24 h 72"/>
                <a:gd name="T14" fmla="*/ 15 w 63"/>
                <a:gd name="T15" fmla="*/ 72 h 72"/>
                <a:gd name="T16" fmla="*/ 0 w 63"/>
                <a:gd name="T17" fmla="*/ 72 h 72"/>
                <a:gd name="T18" fmla="*/ 0 w 63"/>
                <a:gd name="T19" fmla="*/ 0 h 72"/>
                <a:gd name="T20" fmla="*/ 15 w 63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72">
                  <a:moveTo>
                    <a:pt x="15" y="0"/>
                  </a:moveTo>
                  <a:lnTo>
                    <a:pt x="15" y="48"/>
                  </a:lnTo>
                  <a:lnTo>
                    <a:pt x="48" y="0"/>
                  </a:lnTo>
                  <a:lnTo>
                    <a:pt x="63" y="0"/>
                  </a:lnTo>
                  <a:lnTo>
                    <a:pt x="63" y="72"/>
                  </a:lnTo>
                  <a:lnTo>
                    <a:pt x="48" y="72"/>
                  </a:lnTo>
                  <a:lnTo>
                    <a:pt x="48" y="24"/>
                  </a:lnTo>
                  <a:lnTo>
                    <a:pt x="15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72">
              <a:extLst>
                <a:ext uri="{FF2B5EF4-FFF2-40B4-BE49-F238E27FC236}">
                  <a16:creationId xmlns:a16="http://schemas.microsoft.com/office/drawing/2014/main" id="{F49C84F8-7ED0-4932-A26E-53325B1D25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07" y="420"/>
              <a:ext cx="63" cy="72"/>
            </a:xfrm>
            <a:custGeom>
              <a:avLst/>
              <a:gdLst>
                <a:gd name="T0" fmla="*/ 48 w 63"/>
                <a:gd name="T1" fmla="*/ 0 h 72"/>
                <a:gd name="T2" fmla="*/ 63 w 63"/>
                <a:gd name="T3" fmla="*/ 0 h 72"/>
                <a:gd name="T4" fmla="*/ 63 w 63"/>
                <a:gd name="T5" fmla="*/ 72 h 72"/>
                <a:gd name="T6" fmla="*/ 48 w 63"/>
                <a:gd name="T7" fmla="*/ 72 h 72"/>
                <a:gd name="T8" fmla="*/ 48 w 63"/>
                <a:gd name="T9" fmla="*/ 43 h 72"/>
                <a:gd name="T10" fmla="*/ 16 w 63"/>
                <a:gd name="T11" fmla="*/ 43 h 72"/>
                <a:gd name="T12" fmla="*/ 16 w 63"/>
                <a:gd name="T13" fmla="*/ 72 h 72"/>
                <a:gd name="T14" fmla="*/ 0 w 63"/>
                <a:gd name="T15" fmla="*/ 72 h 72"/>
                <a:gd name="T16" fmla="*/ 0 w 63"/>
                <a:gd name="T17" fmla="*/ 0 h 72"/>
                <a:gd name="T18" fmla="*/ 16 w 63"/>
                <a:gd name="T19" fmla="*/ 0 h 72"/>
                <a:gd name="T20" fmla="*/ 16 w 63"/>
                <a:gd name="T21" fmla="*/ 28 h 72"/>
                <a:gd name="T22" fmla="*/ 48 w 63"/>
                <a:gd name="T23" fmla="*/ 28 h 72"/>
                <a:gd name="T24" fmla="*/ 48 w 63"/>
                <a:gd name="T2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72">
                  <a:moveTo>
                    <a:pt x="48" y="0"/>
                  </a:moveTo>
                  <a:lnTo>
                    <a:pt x="63" y="0"/>
                  </a:lnTo>
                  <a:lnTo>
                    <a:pt x="63" y="72"/>
                  </a:lnTo>
                  <a:lnTo>
                    <a:pt x="48" y="72"/>
                  </a:lnTo>
                  <a:lnTo>
                    <a:pt x="48" y="43"/>
                  </a:lnTo>
                  <a:lnTo>
                    <a:pt x="16" y="43"/>
                  </a:lnTo>
                  <a:lnTo>
                    <a:pt x="16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28"/>
                  </a:lnTo>
                  <a:lnTo>
                    <a:pt x="48" y="2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73">
              <a:extLst>
                <a:ext uri="{FF2B5EF4-FFF2-40B4-BE49-F238E27FC236}">
                  <a16:creationId xmlns:a16="http://schemas.microsoft.com/office/drawing/2014/main" id="{B1766DFB-5107-41F4-8B68-2C4C849770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6" y="420"/>
              <a:ext cx="49" cy="72"/>
            </a:xfrm>
            <a:custGeom>
              <a:avLst/>
              <a:gdLst>
                <a:gd name="T0" fmla="*/ 0 w 49"/>
                <a:gd name="T1" fmla="*/ 72 h 72"/>
                <a:gd name="T2" fmla="*/ 0 w 49"/>
                <a:gd name="T3" fmla="*/ 0 h 72"/>
                <a:gd name="T4" fmla="*/ 49 w 49"/>
                <a:gd name="T5" fmla="*/ 0 h 72"/>
                <a:gd name="T6" fmla="*/ 49 w 49"/>
                <a:gd name="T7" fmla="*/ 15 h 72"/>
                <a:gd name="T8" fmla="*/ 15 w 49"/>
                <a:gd name="T9" fmla="*/ 15 h 72"/>
                <a:gd name="T10" fmla="*/ 15 w 49"/>
                <a:gd name="T11" fmla="*/ 29 h 72"/>
                <a:gd name="T12" fmla="*/ 47 w 49"/>
                <a:gd name="T13" fmla="*/ 29 h 72"/>
                <a:gd name="T14" fmla="*/ 47 w 49"/>
                <a:gd name="T15" fmla="*/ 43 h 72"/>
                <a:gd name="T16" fmla="*/ 15 w 49"/>
                <a:gd name="T17" fmla="*/ 43 h 72"/>
                <a:gd name="T18" fmla="*/ 15 w 49"/>
                <a:gd name="T19" fmla="*/ 58 h 72"/>
                <a:gd name="T20" fmla="*/ 49 w 49"/>
                <a:gd name="T21" fmla="*/ 58 h 72"/>
                <a:gd name="T22" fmla="*/ 49 w 49"/>
                <a:gd name="T23" fmla="*/ 72 h 72"/>
                <a:gd name="T24" fmla="*/ 0 w 49"/>
                <a:gd name="T25" fmla="*/ 72 h 72"/>
                <a:gd name="T26" fmla="*/ 0 w 4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72">
                  <a:moveTo>
                    <a:pt x="0" y="72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47" y="29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9" y="58"/>
                  </a:lnTo>
                  <a:lnTo>
                    <a:pt x="49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74">
              <a:extLst>
                <a:ext uri="{FF2B5EF4-FFF2-40B4-BE49-F238E27FC236}">
                  <a16:creationId xmlns:a16="http://schemas.microsoft.com/office/drawing/2014/main" id="{7CA0AE4D-8032-41CC-951C-1EC0B8B10A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8" y="420"/>
              <a:ext cx="98" cy="87"/>
            </a:xfrm>
            <a:custGeom>
              <a:avLst/>
              <a:gdLst>
                <a:gd name="T0" fmla="*/ 98 w 98"/>
                <a:gd name="T1" fmla="*/ 58 h 87"/>
                <a:gd name="T2" fmla="*/ 98 w 98"/>
                <a:gd name="T3" fmla="*/ 87 h 87"/>
                <a:gd name="T4" fmla="*/ 83 w 98"/>
                <a:gd name="T5" fmla="*/ 87 h 87"/>
                <a:gd name="T6" fmla="*/ 83 w 98"/>
                <a:gd name="T7" fmla="*/ 73 h 87"/>
                <a:gd name="T8" fmla="*/ 0 w 98"/>
                <a:gd name="T9" fmla="*/ 73 h 87"/>
                <a:gd name="T10" fmla="*/ 0 w 98"/>
                <a:gd name="T11" fmla="*/ 0 h 87"/>
                <a:gd name="T12" fmla="*/ 15 w 98"/>
                <a:gd name="T13" fmla="*/ 0 h 87"/>
                <a:gd name="T14" fmla="*/ 15 w 98"/>
                <a:gd name="T15" fmla="*/ 58 h 87"/>
                <a:gd name="T16" fmla="*/ 37 w 98"/>
                <a:gd name="T17" fmla="*/ 58 h 87"/>
                <a:gd name="T18" fmla="*/ 37 w 98"/>
                <a:gd name="T19" fmla="*/ 0 h 87"/>
                <a:gd name="T20" fmla="*/ 53 w 98"/>
                <a:gd name="T21" fmla="*/ 0 h 87"/>
                <a:gd name="T22" fmla="*/ 53 w 98"/>
                <a:gd name="T23" fmla="*/ 58 h 87"/>
                <a:gd name="T24" fmla="*/ 74 w 98"/>
                <a:gd name="T25" fmla="*/ 58 h 87"/>
                <a:gd name="T26" fmla="*/ 74 w 98"/>
                <a:gd name="T27" fmla="*/ 0 h 87"/>
                <a:gd name="T28" fmla="*/ 90 w 98"/>
                <a:gd name="T29" fmla="*/ 0 h 87"/>
                <a:gd name="T30" fmla="*/ 90 w 98"/>
                <a:gd name="T31" fmla="*/ 58 h 87"/>
                <a:gd name="T32" fmla="*/ 98 w 98"/>
                <a:gd name="T33" fmla="*/ 58 h 87"/>
                <a:gd name="T34" fmla="*/ 98 w 98"/>
                <a:gd name="T35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87">
                  <a:moveTo>
                    <a:pt x="98" y="58"/>
                  </a:moveTo>
                  <a:lnTo>
                    <a:pt x="98" y="87"/>
                  </a:lnTo>
                  <a:lnTo>
                    <a:pt x="83" y="87"/>
                  </a:lnTo>
                  <a:lnTo>
                    <a:pt x="83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58"/>
                  </a:lnTo>
                  <a:lnTo>
                    <a:pt x="37" y="58"/>
                  </a:lnTo>
                  <a:lnTo>
                    <a:pt x="37" y="0"/>
                  </a:lnTo>
                  <a:lnTo>
                    <a:pt x="53" y="0"/>
                  </a:lnTo>
                  <a:lnTo>
                    <a:pt x="53" y="58"/>
                  </a:lnTo>
                  <a:lnTo>
                    <a:pt x="74" y="58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90" y="58"/>
                  </a:lnTo>
                  <a:lnTo>
                    <a:pt x="98" y="58"/>
                  </a:lnTo>
                  <a:lnTo>
                    <a:pt x="9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75">
              <a:extLst>
                <a:ext uri="{FF2B5EF4-FFF2-40B4-BE49-F238E27FC236}">
                  <a16:creationId xmlns:a16="http://schemas.microsoft.com/office/drawing/2014/main" id="{5F219939-7BA4-493B-90DB-5DB5FE7D4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7" y="420"/>
              <a:ext cx="49" cy="72"/>
            </a:xfrm>
            <a:custGeom>
              <a:avLst/>
              <a:gdLst>
                <a:gd name="T0" fmla="*/ 0 w 49"/>
                <a:gd name="T1" fmla="*/ 72 h 72"/>
                <a:gd name="T2" fmla="*/ 0 w 49"/>
                <a:gd name="T3" fmla="*/ 0 h 72"/>
                <a:gd name="T4" fmla="*/ 49 w 49"/>
                <a:gd name="T5" fmla="*/ 0 h 72"/>
                <a:gd name="T6" fmla="*/ 49 w 49"/>
                <a:gd name="T7" fmla="*/ 15 h 72"/>
                <a:gd name="T8" fmla="*/ 15 w 49"/>
                <a:gd name="T9" fmla="*/ 15 h 72"/>
                <a:gd name="T10" fmla="*/ 15 w 49"/>
                <a:gd name="T11" fmla="*/ 29 h 72"/>
                <a:gd name="T12" fmla="*/ 48 w 49"/>
                <a:gd name="T13" fmla="*/ 29 h 72"/>
                <a:gd name="T14" fmla="*/ 48 w 49"/>
                <a:gd name="T15" fmla="*/ 43 h 72"/>
                <a:gd name="T16" fmla="*/ 15 w 49"/>
                <a:gd name="T17" fmla="*/ 43 h 72"/>
                <a:gd name="T18" fmla="*/ 15 w 49"/>
                <a:gd name="T19" fmla="*/ 58 h 72"/>
                <a:gd name="T20" fmla="*/ 49 w 49"/>
                <a:gd name="T21" fmla="*/ 58 h 72"/>
                <a:gd name="T22" fmla="*/ 49 w 49"/>
                <a:gd name="T23" fmla="*/ 72 h 72"/>
                <a:gd name="T24" fmla="*/ 0 w 49"/>
                <a:gd name="T25" fmla="*/ 72 h 72"/>
                <a:gd name="T26" fmla="*/ 0 w 4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72">
                  <a:moveTo>
                    <a:pt x="0" y="72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48" y="29"/>
                  </a:lnTo>
                  <a:lnTo>
                    <a:pt x="48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9" y="58"/>
                  </a:lnTo>
                  <a:lnTo>
                    <a:pt x="49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76">
              <a:extLst>
                <a:ext uri="{FF2B5EF4-FFF2-40B4-BE49-F238E27FC236}">
                  <a16:creationId xmlns:a16="http://schemas.microsoft.com/office/drawing/2014/main" id="{25C36186-D20E-4A9A-9A68-1E5A860E8E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70" y="420"/>
              <a:ext cx="56" cy="73"/>
            </a:xfrm>
            <a:custGeom>
              <a:avLst/>
              <a:gdLst>
                <a:gd name="T0" fmla="*/ 107 w 137"/>
                <a:gd name="T1" fmla="*/ 85 h 178"/>
                <a:gd name="T2" fmla="*/ 137 w 137"/>
                <a:gd name="T3" fmla="*/ 126 h 178"/>
                <a:gd name="T4" fmla="*/ 76 w 137"/>
                <a:gd name="T5" fmla="*/ 178 h 178"/>
                <a:gd name="T6" fmla="*/ 0 w 137"/>
                <a:gd name="T7" fmla="*/ 178 h 178"/>
                <a:gd name="T8" fmla="*/ 0 w 137"/>
                <a:gd name="T9" fmla="*/ 0 h 178"/>
                <a:gd name="T10" fmla="*/ 76 w 137"/>
                <a:gd name="T11" fmla="*/ 0 h 178"/>
                <a:gd name="T12" fmla="*/ 132 w 137"/>
                <a:gd name="T13" fmla="*/ 47 h 178"/>
                <a:gd name="T14" fmla="*/ 107 w 137"/>
                <a:gd name="T15" fmla="*/ 85 h 178"/>
                <a:gd name="T16" fmla="*/ 38 w 137"/>
                <a:gd name="T17" fmla="*/ 143 h 178"/>
                <a:gd name="T18" fmla="*/ 73 w 137"/>
                <a:gd name="T19" fmla="*/ 143 h 178"/>
                <a:gd name="T20" fmla="*/ 99 w 137"/>
                <a:gd name="T21" fmla="*/ 122 h 178"/>
                <a:gd name="T22" fmla="*/ 73 w 137"/>
                <a:gd name="T23" fmla="*/ 102 h 178"/>
                <a:gd name="T24" fmla="*/ 38 w 137"/>
                <a:gd name="T25" fmla="*/ 102 h 178"/>
                <a:gd name="T26" fmla="*/ 38 w 137"/>
                <a:gd name="T27" fmla="*/ 143 h 178"/>
                <a:gd name="T28" fmla="*/ 38 w 137"/>
                <a:gd name="T29" fmla="*/ 72 h 178"/>
                <a:gd name="T30" fmla="*/ 71 w 137"/>
                <a:gd name="T31" fmla="*/ 72 h 178"/>
                <a:gd name="T32" fmla="*/ 93 w 137"/>
                <a:gd name="T33" fmla="*/ 53 h 178"/>
                <a:gd name="T34" fmla="*/ 71 w 137"/>
                <a:gd name="T35" fmla="*/ 34 h 178"/>
                <a:gd name="T36" fmla="*/ 38 w 137"/>
                <a:gd name="T37" fmla="*/ 34 h 178"/>
                <a:gd name="T38" fmla="*/ 38 w 137"/>
                <a:gd name="T39" fmla="*/ 7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7" h="178">
                  <a:moveTo>
                    <a:pt x="107" y="85"/>
                  </a:moveTo>
                  <a:cubicBezTo>
                    <a:pt x="121" y="89"/>
                    <a:pt x="137" y="101"/>
                    <a:pt x="137" y="126"/>
                  </a:cubicBezTo>
                  <a:cubicBezTo>
                    <a:pt x="137" y="158"/>
                    <a:pt x="112" y="178"/>
                    <a:pt x="76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11" y="0"/>
                    <a:pt x="132" y="19"/>
                    <a:pt x="132" y="47"/>
                  </a:cubicBezTo>
                  <a:cubicBezTo>
                    <a:pt x="132" y="69"/>
                    <a:pt x="119" y="80"/>
                    <a:pt x="107" y="85"/>
                  </a:cubicBezTo>
                  <a:close/>
                  <a:moveTo>
                    <a:pt x="38" y="143"/>
                  </a:moveTo>
                  <a:cubicBezTo>
                    <a:pt x="73" y="143"/>
                    <a:pt x="73" y="143"/>
                    <a:pt x="73" y="143"/>
                  </a:cubicBezTo>
                  <a:cubicBezTo>
                    <a:pt x="87" y="143"/>
                    <a:pt x="99" y="137"/>
                    <a:pt x="99" y="122"/>
                  </a:cubicBezTo>
                  <a:cubicBezTo>
                    <a:pt x="99" y="108"/>
                    <a:pt x="87" y="102"/>
                    <a:pt x="73" y="102"/>
                  </a:cubicBezTo>
                  <a:cubicBezTo>
                    <a:pt x="38" y="102"/>
                    <a:pt x="38" y="102"/>
                    <a:pt x="38" y="102"/>
                  </a:cubicBezTo>
                  <a:lnTo>
                    <a:pt x="38" y="143"/>
                  </a:lnTo>
                  <a:close/>
                  <a:moveTo>
                    <a:pt x="38" y="72"/>
                  </a:moveTo>
                  <a:cubicBezTo>
                    <a:pt x="71" y="72"/>
                    <a:pt x="71" y="72"/>
                    <a:pt x="71" y="72"/>
                  </a:cubicBezTo>
                  <a:cubicBezTo>
                    <a:pt x="85" y="72"/>
                    <a:pt x="93" y="65"/>
                    <a:pt x="93" y="53"/>
                  </a:cubicBezTo>
                  <a:cubicBezTo>
                    <a:pt x="93" y="40"/>
                    <a:pt x="85" y="34"/>
                    <a:pt x="71" y="34"/>
                  </a:cubicBezTo>
                  <a:cubicBezTo>
                    <a:pt x="38" y="34"/>
                    <a:pt x="38" y="34"/>
                    <a:pt x="38" y="34"/>
                  </a:cubicBezTo>
                  <a:lnTo>
                    <a:pt x="3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77">
              <a:extLst>
                <a:ext uri="{FF2B5EF4-FFF2-40B4-BE49-F238E27FC236}">
                  <a16:creationId xmlns:a16="http://schemas.microsoft.com/office/drawing/2014/main" id="{6ACF3B4B-1AC1-4CE6-B563-41ADC3C18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0" y="419"/>
              <a:ext cx="61" cy="75"/>
            </a:xfrm>
            <a:custGeom>
              <a:avLst/>
              <a:gdLst>
                <a:gd name="T0" fmla="*/ 129 w 149"/>
                <a:gd name="T1" fmla="*/ 52 h 183"/>
                <a:gd name="T2" fmla="*/ 92 w 149"/>
                <a:gd name="T3" fmla="*/ 37 h 183"/>
                <a:gd name="T4" fmla="*/ 39 w 149"/>
                <a:gd name="T5" fmla="*/ 92 h 183"/>
                <a:gd name="T6" fmla="*/ 94 w 149"/>
                <a:gd name="T7" fmla="*/ 146 h 183"/>
                <a:gd name="T8" fmla="*/ 129 w 149"/>
                <a:gd name="T9" fmla="*/ 135 h 183"/>
                <a:gd name="T10" fmla="*/ 149 w 149"/>
                <a:gd name="T11" fmla="*/ 165 h 183"/>
                <a:gd name="T12" fmla="*/ 95 w 149"/>
                <a:gd name="T13" fmla="*/ 183 h 183"/>
                <a:gd name="T14" fmla="*/ 0 w 149"/>
                <a:gd name="T15" fmla="*/ 92 h 183"/>
                <a:gd name="T16" fmla="*/ 93 w 149"/>
                <a:gd name="T17" fmla="*/ 0 h 183"/>
                <a:gd name="T18" fmla="*/ 149 w 149"/>
                <a:gd name="T19" fmla="*/ 21 h 183"/>
                <a:gd name="T20" fmla="*/ 129 w 149"/>
                <a:gd name="T21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83">
                  <a:moveTo>
                    <a:pt x="129" y="52"/>
                  </a:moveTo>
                  <a:cubicBezTo>
                    <a:pt x="119" y="43"/>
                    <a:pt x="107" y="37"/>
                    <a:pt x="92" y="37"/>
                  </a:cubicBezTo>
                  <a:cubicBezTo>
                    <a:pt x="63" y="37"/>
                    <a:pt x="39" y="60"/>
                    <a:pt x="39" y="92"/>
                  </a:cubicBezTo>
                  <a:cubicBezTo>
                    <a:pt x="39" y="124"/>
                    <a:pt x="64" y="146"/>
                    <a:pt x="94" y="146"/>
                  </a:cubicBezTo>
                  <a:cubicBezTo>
                    <a:pt x="109" y="146"/>
                    <a:pt x="120" y="142"/>
                    <a:pt x="129" y="13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5" y="177"/>
                    <a:pt x="116" y="183"/>
                    <a:pt x="95" y="183"/>
                  </a:cubicBezTo>
                  <a:cubicBezTo>
                    <a:pt x="43" y="183"/>
                    <a:pt x="0" y="150"/>
                    <a:pt x="0" y="92"/>
                  </a:cubicBezTo>
                  <a:cubicBezTo>
                    <a:pt x="0" y="37"/>
                    <a:pt x="44" y="0"/>
                    <a:pt x="93" y="0"/>
                  </a:cubicBezTo>
                  <a:cubicBezTo>
                    <a:pt x="118" y="0"/>
                    <a:pt x="138" y="9"/>
                    <a:pt x="149" y="21"/>
                  </a:cubicBezTo>
                  <a:cubicBezTo>
                    <a:pt x="129" y="52"/>
                    <a:pt x="129" y="52"/>
                    <a:pt x="12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78">
              <a:extLst>
                <a:ext uri="{FF2B5EF4-FFF2-40B4-BE49-F238E27FC236}">
                  <a16:creationId xmlns:a16="http://schemas.microsoft.com/office/drawing/2014/main" id="{325D09C4-19E4-4830-A7AA-55516FD5A99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97" y="419"/>
              <a:ext cx="75" cy="75"/>
            </a:xfrm>
            <a:custGeom>
              <a:avLst/>
              <a:gdLst>
                <a:gd name="T0" fmla="*/ 92 w 183"/>
                <a:gd name="T1" fmla="*/ 146 h 183"/>
                <a:gd name="T2" fmla="*/ 144 w 183"/>
                <a:gd name="T3" fmla="*/ 92 h 183"/>
                <a:gd name="T4" fmla="*/ 92 w 183"/>
                <a:gd name="T5" fmla="*/ 37 h 183"/>
                <a:gd name="T6" fmla="*/ 39 w 183"/>
                <a:gd name="T7" fmla="*/ 92 h 183"/>
                <a:gd name="T8" fmla="*/ 92 w 183"/>
                <a:gd name="T9" fmla="*/ 146 h 183"/>
                <a:gd name="T10" fmla="*/ 0 w 183"/>
                <a:gd name="T11" fmla="*/ 92 h 183"/>
                <a:gd name="T12" fmla="*/ 92 w 183"/>
                <a:gd name="T13" fmla="*/ 0 h 183"/>
                <a:gd name="T14" fmla="*/ 183 w 183"/>
                <a:gd name="T15" fmla="*/ 92 h 183"/>
                <a:gd name="T16" fmla="*/ 92 w 183"/>
                <a:gd name="T17" fmla="*/ 183 h 183"/>
                <a:gd name="T18" fmla="*/ 0 w 183"/>
                <a:gd name="T19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83">
                  <a:moveTo>
                    <a:pt x="92" y="146"/>
                  </a:moveTo>
                  <a:cubicBezTo>
                    <a:pt x="121" y="146"/>
                    <a:pt x="144" y="122"/>
                    <a:pt x="144" y="92"/>
                  </a:cubicBezTo>
                  <a:cubicBezTo>
                    <a:pt x="144" y="61"/>
                    <a:pt x="121" y="37"/>
                    <a:pt x="92" y="37"/>
                  </a:cubicBezTo>
                  <a:cubicBezTo>
                    <a:pt x="62" y="37"/>
                    <a:pt x="39" y="61"/>
                    <a:pt x="39" y="92"/>
                  </a:cubicBezTo>
                  <a:cubicBezTo>
                    <a:pt x="39" y="123"/>
                    <a:pt x="62" y="146"/>
                    <a:pt x="92" y="146"/>
                  </a:cubicBezTo>
                  <a:close/>
                  <a:moveTo>
                    <a:pt x="0" y="92"/>
                  </a:moveTo>
                  <a:cubicBezTo>
                    <a:pt x="0" y="39"/>
                    <a:pt x="39" y="0"/>
                    <a:pt x="92" y="0"/>
                  </a:cubicBezTo>
                  <a:cubicBezTo>
                    <a:pt x="144" y="0"/>
                    <a:pt x="183" y="39"/>
                    <a:pt x="183" y="92"/>
                  </a:cubicBezTo>
                  <a:cubicBezTo>
                    <a:pt x="183" y="144"/>
                    <a:pt x="144" y="183"/>
                    <a:pt x="92" y="183"/>
                  </a:cubicBezTo>
                  <a:cubicBezTo>
                    <a:pt x="39" y="183"/>
                    <a:pt x="0" y="144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Freeform 79">
              <a:extLst>
                <a:ext uri="{FF2B5EF4-FFF2-40B4-BE49-F238E27FC236}">
                  <a16:creationId xmlns:a16="http://schemas.microsoft.com/office/drawing/2014/main" id="{73D98BFD-559B-4EFA-9CD2-C8B47544CFE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27" y="420"/>
              <a:ext cx="53" cy="72"/>
            </a:xfrm>
            <a:custGeom>
              <a:avLst/>
              <a:gdLst>
                <a:gd name="T0" fmla="*/ 67 w 132"/>
                <a:gd name="T1" fmla="*/ 81 h 177"/>
                <a:gd name="T2" fmla="*/ 94 w 132"/>
                <a:gd name="T3" fmla="*/ 58 h 177"/>
                <a:gd name="T4" fmla="*/ 67 w 132"/>
                <a:gd name="T5" fmla="*/ 36 h 177"/>
                <a:gd name="T6" fmla="*/ 38 w 132"/>
                <a:gd name="T7" fmla="*/ 36 h 177"/>
                <a:gd name="T8" fmla="*/ 38 w 132"/>
                <a:gd name="T9" fmla="*/ 81 h 177"/>
                <a:gd name="T10" fmla="*/ 67 w 132"/>
                <a:gd name="T11" fmla="*/ 81 h 177"/>
                <a:gd name="T12" fmla="*/ 0 w 132"/>
                <a:gd name="T13" fmla="*/ 177 h 177"/>
                <a:gd name="T14" fmla="*/ 0 w 132"/>
                <a:gd name="T15" fmla="*/ 0 h 177"/>
                <a:gd name="T16" fmla="*/ 69 w 132"/>
                <a:gd name="T17" fmla="*/ 0 h 177"/>
                <a:gd name="T18" fmla="*/ 132 w 132"/>
                <a:gd name="T19" fmla="*/ 58 h 177"/>
                <a:gd name="T20" fmla="*/ 69 w 132"/>
                <a:gd name="T21" fmla="*/ 116 h 177"/>
                <a:gd name="T22" fmla="*/ 38 w 132"/>
                <a:gd name="T23" fmla="*/ 116 h 177"/>
                <a:gd name="T24" fmla="*/ 38 w 132"/>
                <a:gd name="T25" fmla="*/ 177 h 177"/>
                <a:gd name="T26" fmla="*/ 0 w 132"/>
                <a:gd name="T2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77">
                  <a:moveTo>
                    <a:pt x="67" y="81"/>
                  </a:moveTo>
                  <a:cubicBezTo>
                    <a:pt x="84" y="81"/>
                    <a:pt x="94" y="72"/>
                    <a:pt x="94" y="58"/>
                  </a:cubicBezTo>
                  <a:cubicBezTo>
                    <a:pt x="94" y="44"/>
                    <a:pt x="84" y="36"/>
                    <a:pt x="6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81"/>
                    <a:pt x="38" y="81"/>
                    <a:pt x="38" y="81"/>
                  </a:cubicBezTo>
                  <a:lnTo>
                    <a:pt x="67" y="81"/>
                  </a:lnTo>
                  <a:close/>
                  <a:moveTo>
                    <a:pt x="0" y="17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6" y="0"/>
                    <a:pt x="132" y="21"/>
                    <a:pt x="132" y="58"/>
                  </a:cubicBezTo>
                  <a:cubicBezTo>
                    <a:pt x="132" y="96"/>
                    <a:pt x="106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77"/>
                    <a:pt x="38" y="177"/>
                    <a:pt x="38" y="177"/>
                  </a:cubicBezTo>
                  <a:lnTo>
                    <a:pt x="0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80">
              <a:extLst>
                <a:ext uri="{FF2B5EF4-FFF2-40B4-BE49-F238E27FC236}">
                  <a16:creationId xmlns:a16="http://schemas.microsoft.com/office/drawing/2014/main" id="{A0D2D5E2-03FA-42C2-9DF3-052A420CA5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420"/>
              <a:ext cx="63" cy="72"/>
            </a:xfrm>
            <a:custGeom>
              <a:avLst/>
              <a:gdLst>
                <a:gd name="T0" fmla="*/ 63 w 63"/>
                <a:gd name="T1" fmla="*/ 0 h 72"/>
                <a:gd name="T2" fmla="*/ 63 w 63"/>
                <a:gd name="T3" fmla="*/ 72 h 72"/>
                <a:gd name="T4" fmla="*/ 48 w 63"/>
                <a:gd name="T5" fmla="*/ 72 h 72"/>
                <a:gd name="T6" fmla="*/ 48 w 63"/>
                <a:gd name="T7" fmla="*/ 15 h 72"/>
                <a:gd name="T8" fmla="*/ 16 w 63"/>
                <a:gd name="T9" fmla="*/ 15 h 72"/>
                <a:gd name="T10" fmla="*/ 16 w 63"/>
                <a:gd name="T11" fmla="*/ 72 h 72"/>
                <a:gd name="T12" fmla="*/ 0 w 63"/>
                <a:gd name="T13" fmla="*/ 72 h 72"/>
                <a:gd name="T14" fmla="*/ 0 w 63"/>
                <a:gd name="T15" fmla="*/ 0 h 72"/>
                <a:gd name="T16" fmla="*/ 63 w 63"/>
                <a:gd name="T17" fmla="*/ 0 h 72"/>
                <a:gd name="T18" fmla="*/ 63 w 63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72">
                  <a:moveTo>
                    <a:pt x="63" y="0"/>
                  </a:moveTo>
                  <a:lnTo>
                    <a:pt x="63" y="72"/>
                  </a:lnTo>
                  <a:lnTo>
                    <a:pt x="48" y="72"/>
                  </a:lnTo>
                  <a:lnTo>
                    <a:pt x="48" y="15"/>
                  </a:lnTo>
                  <a:lnTo>
                    <a:pt x="16" y="15"/>
                  </a:lnTo>
                  <a:lnTo>
                    <a:pt x="16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81">
              <a:extLst>
                <a:ext uri="{FF2B5EF4-FFF2-40B4-BE49-F238E27FC236}">
                  <a16:creationId xmlns:a16="http://schemas.microsoft.com/office/drawing/2014/main" id="{C21A5779-EEFB-40B0-B12E-E7E17EA77E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35" y="301"/>
              <a:ext cx="75" cy="74"/>
            </a:xfrm>
            <a:custGeom>
              <a:avLst/>
              <a:gdLst>
                <a:gd name="T0" fmla="*/ 91 w 182"/>
                <a:gd name="T1" fmla="*/ 146 h 183"/>
                <a:gd name="T2" fmla="*/ 143 w 182"/>
                <a:gd name="T3" fmla="*/ 92 h 183"/>
                <a:gd name="T4" fmla="*/ 91 w 182"/>
                <a:gd name="T5" fmla="*/ 37 h 183"/>
                <a:gd name="T6" fmla="*/ 39 w 182"/>
                <a:gd name="T7" fmla="*/ 92 h 183"/>
                <a:gd name="T8" fmla="*/ 91 w 182"/>
                <a:gd name="T9" fmla="*/ 146 h 183"/>
                <a:gd name="T10" fmla="*/ 0 w 182"/>
                <a:gd name="T11" fmla="*/ 92 h 183"/>
                <a:gd name="T12" fmla="*/ 91 w 182"/>
                <a:gd name="T13" fmla="*/ 0 h 183"/>
                <a:gd name="T14" fmla="*/ 182 w 182"/>
                <a:gd name="T15" fmla="*/ 92 h 183"/>
                <a:gd name="T16" fmla="*/ 91 w 182"/>
                <a:gd name="T17" fmla="*/ 183 h 183"/>
                <a:gd name="T18" fmla="*/ 0 w 182"/>
                <a:gd name="T19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3">
                  <a:moveTo>
                    <a:pt x="91" y="146"/>
                  </a:moveTo>
                  <a:cubicBezTo>
                    <a:pt x="121" y="146"/>
                    <a:pt x="143" y="122"/>
                    <a:pt x="143" y="92"/>
                  </a:cubicBezTo>
                  <a:cubicBezTo>
                    <a:pt x="143" y="61"/>
                    <a:pt x="121" y="37"/>
                    <a:pt x="91" y="37"/>
                  </a:cubicBezTo>
                  <a:cubicBezTo>
                    <a:pt x="62" y="37"/>
                    <a:pt x="39" y="61"/>
                    <a:pt x="39" y="92"/>
                  </a:cubicBezTo>
                  <a:cubicBezTo>
                    <a:pt x="39" y="122"/>
                    <a:pt x="62" y="146"/>
                    <a:pt x="91" y="146"/>
                  </a:cubicBezTo>
                  <a:close/>
                  <a:moveTo>
                    <a:pt x="0" y="92"/>
                  </a:moveTo>
                  <a:cubicBezTo>
                    <a:pt x="0" y="39"/>
                    <a:pt x="39" y="0"/>
                    <a:pt x="91" y="0"/>
                  </a:cubicBezTo>
                  <a:cubicBezTo>
                    <a:pt x="144" y="0"/>
                    <a:pt x="182" y="39"/>
                    <a:pt x="182" y="92"/>
                  </a:cubicBezTo>
                  <a:cubicBezTo>
                    <a:pt x="182" y="144"/>
                    <a:pt x="144" y="183"/>
                    <a:pt x="91" y="183"/>
                  </a:cubicBezTo>
                  <a:cubicBezTo>
                    <a:pt x="39" y="183"/>
                    <a:pt x="0" y="144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82">
              <a:extLst>
                <a:ext uri="{FF2B5EF4-FFF2-40B4-BE49-F238E27FC236}">
                  <a16:creationId xmlns:a16="http://schemas.microsoft.com/office/drawing/2014/main" id="{0F4066E9-164F-4866-B5E9-950170A7A8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62" y="302"/>
              <a:ext cx="56" cy="72"/>
            </a:xfrm>
            <a:custGeom>
              <a:avLst/>
              <a:gdLst>
                <a:gd name="T0" fmla="*/ 107 w 138"/>
                <a:gd name="T1" fmla="*/ 85 h 177"/>
                <a:gd name="T2" fmla="*/ 138 w 138"/>
                <a:gd name="T3" fmla="*/ 126 h 177"/>
                <a:gd name="T4" fmla="*/ 76 w 138"/>
                <a:gd name="T5" fmla="*/ 177 h 177"/>
                <a:gd name="T6" fmla="*/ 0 w 138"/>
                <a:gd name="T7" fmla="*/ 177 h 177"/>
                <a:gd name="T8" fmla="*/ 0 w 138"/>
                <a:gd name="T9" fmla="*/ 0 h 177"/>
                <a:gd name="T10" fmla="*/ 76 w 138"/>
                <a:gd name="T11" fmla="*/ 0 h 177"/>
                <a:gd name="T12" fmla="*/ 133 w 138"/>
                <a:gd name="T13" fmla="*/ 47 h 177"/>
                <a:gd name="T14" fmla="*/ 107 w 138"/>
                <a:gd name="T15" fmla="*/ 85 h 177"/>
                <a:gd name="T16" fmla="*/ 38 w 138"/>
                <a:gd name="T17" fmla="*/ 143 h 177"/>
                <a:gd name="T18" fmla="*/ 73 w 138"/>
                <a:gd name="T19" fmla="*/ 143 h 177"/>
                <a:gd name="T20" fmla="*/ 99 w 138"/>
                <a:gd name="T21" fmla="*/ 122 h 177"/>
                <a:gd name="T22" fmla="*/ 73 w 138"/>
                <a:gd name="T23" fmla="*/ 102 h 177"/>
                <a:gd name="T24" fmla="*/ 38 w 138"/>
                <a:gd name="T25" fmla="*/ 102 h 177"/>
                <a:gd name="T26" fmla="*/ 38 w 138"/>
                <a:gd name="T27" fmla="*/ 143 h 177"/>
                <a:gd name="T28" fmla="*/ 38 w 138"/>
                <a:gd name="T29" fmla="*/ 72 h 177"/>
                <a:gd name="T30" fmla="*/ 71 w 138"/>
                <a:gd name="T31" fmla="*/ 72 h 177"/>
                <a:gd name="T32" fmla="*/ 93 w 138"/>
                <a:gd name="T33" fmla="*/ 52 h 177"/>
                <a:gd name="T34" fmla="*/ 71 w 138"/>
                <a:gd name="T35" fmla="*/ 34 h 177"/>
                <a:gd name="T36" fmla="*/ 38 w 138"/>
                <a:gd name="T37" fmla="*/ 34 h 177"/>
                <a:gd name="T38" fmla="*/ 38 w 138"/>
                <a:gd name="T39" fmla="*/ 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177">
                  <a:moveTo>
                    <a:pt x="107" y="85"/>
                  </a:moveTo>
                  <a:cubicBezTo>
                    <a:pt x="121" y="89"/>
                    <a:pt x="138" y="101"/>
                    <a:pt x="138" y="126"/>
                  </a:cubicBezTo>
                  <a:cubicBezTo>
                    <a:pt x="138" y="158"/>
                    <a:pt x="112" y="177"/>
                    <a:pt x="76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11" y="0"/>
                    <a:pt x="133" y="19"/>
                    <a:pt x="133" y="47"/>
                  </a:cubicBezTo>
                  <a:cubicBezTo>
                    <a:pt x="133" y="69"/>
                    <a:pt x="119" y="80"/>
                    <a:pt x="107" y="85"/>
                  </a:cubicBezTo>
                  <a:close/>
                  <a:moveTo>
                    <a:pt x="38" y="143"/>
                  </a:moveTo>
                  <a:cubicBezTo>
                    <a:pt x="73" y="143"/>
                    <a:pt x="73" y="143"/>
                    <a:pt x="73" y="143"/>
                  </a:cubicBezTo>
                  <a:cubicBezTo>
                    <a:pt x="87" y="143"/>
                    <a:pt x="99" y="137"/>
                    <a:pt x="99" y="122"/>
                  </a:cubicBezTo>
                  <a:cubicBezTo>
                    <a:pt x="99" y="108"/>
                    <a:pt x="87" y="102"/>
                    <a:pt x="73" y="102"/>
                  </a:cubicBezTo>
                  <a:cubicBezTo>
                    <a:pt x="38" y="102"/>
                    <a:pt x="38" y="102"/>
                    <a:pt x="38" y="102"/>
                  </a:cubicBezTo>
                  <a:lnTo>
                    <a:pt x="38" y="143"/>
                  </a:lnTo>
                  <a:close/>
                  <a:moveTo>
                    <a:pt x="38" y="72"/>
                  </a:moveTo>
                  <a:cubicBezTo>
                    <a:pt x="71" y="72"/>
                    <a:pt x="71" y="72"/>
                    <a:pt x="71" y="72"/>
                  </a:cubicBezTo>
                  <a:cubicBezTo>
                    <a:pt x="85" y="72"/>
                    <a:pt x="93" y="64"/>
                    <a:pt x="93" y="52"/>
                  </a:cubicBezTo>
                  <a:cubicBezTo>
                    <a:pt x="93" y="40"/>
                    <a:pt x="85" y="34"/>
                    <a:pt x="71" y="34"/>
                  </a:cubicBezTo>
                  <a:cubicBezTo>
                    <a:pt x="38" y="34"/>
                    <a:pt x="38" y="34"/>
                    <a:pt x="38" y="34"/>
                  </a:cubicBezTo>
                  <a:lnTo>
                    <a:pt x="3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83">
              <a:extLst>
                <a:ext uri="{FF2B5EF4-FFF2-40B4-BE49-F238E27FC236}">
                  <a16:creationId xmlns:a16="http://schemas.microsoft.com/office/drawing/2014/main" id="{4182858A-DE4D-42A1-800A-E9A84991B2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0" y="302"/>
              <a:ext cx="62" cy="72"/>
            </a:xfrm>
            <a:custGeom>
              <a:avLst/>
              <a:gdLst>
                <a:gd name="T0" fmla="*/ 0 w 62"/>
                <a:gd name="T1" fmla="*/ 15 h 72"/>
                <a:gd name="T2" fmla="*/ 0 w 62"/>
                <a:gd name="T3" fmla="*/ 0 h 72"/>
                <a:gd name="T4" fmla="*/ 62 w 62"/>
                <a:gd name="T5" fmla="*/ 0 h 72"/>
                <a:gd name="T6" fmla="*/ 62 w 62"/>
                <a:gd name="T7" fmla="*/ 15 h 72"/>
                <a:gd name="T8" fmla="*/ 39 w 62"/>
                <a:gd name="T9" fmla="*/ 15 h 72"/>
                <a:gd name="T10" fmla="*/ 39 w 62"/>
                <a:gd name="T11" fmla="*/ 72 h 72"/>
                <a:gd name="T12" fmla="*/ 23 w 62"/>
                <a:gd name="T13" fmla="*/ 72 h 72"/>
                <a:gd name="T14" fmla="*/ 23 w 62"/>
                <a:gd name="T15" fmla="*/ 15 h 72"/>
                <a:gd name="T16" fmla="*/ 0 w 62"/>
                <a:gd name="T17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2">
                  <a:moveTo>
                    <a:pt x="0" y="15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5"/>
                  </a:lnTo>
                  <a:lnTo>
                    <a:pt x="39" y="15"/>
                  </a:lnTo>
                  <a:lnTo>
                    <a:pt x="39" y="72"/>
                  </a:lnTo>
                  <a:lnTo>
                    <a:pt x="23" y="72"/>
                  </a:lnTo>
                  <a:lnTo>
                    <a:pt x="23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84">
              <a:extLst>
                <a:ext uri="{FF2B5EF4-FFF2-40B4-BE49-F238E27FC236}">
                  <a16:creationId xmlns:a16="http://schemas.microsoft.com/office/drawing/2014/main" id="{A6A1A754-0B67-441D-917D-6C89A9C109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05" y="301"/>
              <a:ext cx="61" cy="74"/>
            </a:xfrm>
            <a:custGeom>
              <a:avLst/>
              <a:gdLst>
                <a:gd name="T0" fmla="*/ 129 w 150"/>
                <a:gd name="T1" fmla="*/ 52 h 183"/>
                <a:gd name="T2" fmla="*/ 92 w 150"/>
                <a:gd name="T3" fmla="*/ 37 h 183"/>
                <a:gd name="T4" fmla="*/ 39 w 150"/>
                <a:gd name="T5" fmla="*/ 91 h 183"/>
                <a:gd name="T6" fmla="*/ 95 w 150"/>
                <a:gd name="T7" fmla="*/ 146 h 183"/>
                <a:gd name="T8" fmla="*/ 130 w 150"/>
                <a:gd name="T9" fmla="*/ 134 h 183"/>
                <a:gd name="T10" fmla="*/ 149 w 150"/>
                <a:gd name="T11" fmla="*/ 165 h 183"/>
                <a:gd name="T12" fmla="*/ 95 w 150"/>
                <a:gd name="T13" fmla="*/ 183 h 183"/>
                <a:gd name="T14" fmla="*/ 0 w 150"/>
                <a:gd name="T15" fmla="*/ 91 h 183"/>
                <a:gd name="T16" fmla="*/ 93 w 150"/>
                <a:gd name="T17" fmla="*/ 0 h 183"/>
                <a:gd name="T18" fmla="*/ 150 w 150"/>
                <a:gd name="T19" fmla="*/ 21 h 183"/>
                <a:gd name="T20" fmla="*/ 129 w 150"/>
                <a:gd name="T21" fmla="*/ 51 h 183"/>
                <a:gd name="T22" fmla="*/ 129 w 150"/>
                <a:gd name="T23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183">
                  <a:moveTo>
                    <a:pt x="129" y="52"/>
                  </a:moveTo>
                  <a:cubicBezTo>
                    <a:pt x="120" y="43"/>
                    <a:pt x="108" y="37"/>
                    <a:pt x="92" y="37"/>
                  </a:cubicBezTo>
                  <a:cubicBezTo>
                    <a:pt x="63" y="37"/>
                    <a:pt x="39" y="59"/>
                    <a:pt x="39" y="91"/>
                  </a:cubicBezTo>
                  <a:cubicBezTo>
                    <a:pt x="39" y="123"/>
                    <a:pt x="64" y="146"/>
                    <a:pt x="95" y="146"/>
                  </a:cubicBezTo>
                  <a:cubicBezTo>
                    <a:pt x="109" y="146"/>
                    <a:pt x="120" y="142"/>
                    <a:pt x="130" y="134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6" y="177"/>
                    <a:pt x="117" y="183"/>
                    <a:pt x="95" y="183"/>
                  </a:cubicBezTo>
                  <a:cubicBezTo>
                    <a:pt x="44" y="183"/>
                    <a:pt x="0" y="150"/>
                    <a:pt x="0" y="91"/>
                  </a:cubicBezTo>
                  <a:cubicBezTo>
                    <a:pt x="0" y="37"/>
                    <a:pt x="44" y="0"/>
                    <a:pt x="93" y="0"/>
                  </a:cubicBezTo>
                  <a:cubicBezTo>
                    <a:pt x="118" y="0"/>
                    <a:pt x="138" y="9"/>
                    <a:pt x="150" y="21"/>
                  </a:cubicBezTo>
                  <a:cubicBezTo>
                    <a:pt x="129" y="51"/>
                    <a:pt x="129" y="51"/>
                    <a:pt x="129" y="51"/>
                  </a:cubicBezTo>
                  <a:lnTo>
                    <a:pt x="129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85">
              <a:extLst>
                <a:ext uri="{FF2B5EF4-FFF2-40B4-BE49-F238E27FC236}">
                  <a16:creationId xmlns:a16="http://schemas.microsoft.com/office/drawing/2014/main" id="{8663B558-7743-4A71-A1E3-7D538514F0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34" y="302"/>
              <a:ext cx="54" cy="72"/>
            </a:xfrm>
            <a:custGeom>
              <a:avLst/>
              <a:gdLst>
                <a:gd name="T0" fmla="*/ 67 w 132"/>
                <a:gd name="T1" fmla="*/ 81 h 177"/>
                <a:gd name="T2" fmla="*/ 93 w 132"/>
                <a:gd name="T3" fmla="*/ 58 h 177"/>
                <a:gd name="T4" fmla="*/ 67 w 132"/>
                <a:gd name="T5" fmla="*/ 36 h 177"/>
                <a:gd name="T6" fmla="*/ 38 w 132"/>
                <a:gd name="T7" fmla="*/ 36 h 177"/>
                <a:gd name="T8" fmla="*/ 38 w 132"/>
                <a:gd name="T9" fmla="*/ 81 h 177"/>
                <a:gd name="T10" fmla="*/ 67 w 132"/>
                <a:gd name="T11" fmla="*/ 81 h 177"/>
                <a:gd name="T12" fmla="*/ 0 w 132"/>
                <a:gd name="T13" fmla="*/ 177 h 177"/>
                <a:gd name="T14" fmla="*/ 0 w 132"/>
                <a:gd name="T15" fmla="*/ 0 h 177"/>
                <a:gd name="T16" fmla="*/ 69 w 132"/>
                <a:gd name="T17" fmla="*/ 0 h 177"/>
                <a:gd name="T18" fmla="*/ 132 w 132"/>
                <a:gd name="T19" fmla="*/ 58 h 177"/>
                <a:gd name="T20" fmla="*/ 69 w 132"/>
                <a:gd name="T21" fmla="*/ 116 h 177"/>
                <a:gd name="T22" fmla="*/ 38 w 132"/>
                <a:gd name="T23" fmla="*/ 116 h 177"/>
                <a:gd name="T24" fmla="*/ 38 w 132"/>
                <a:gd name="T25" fmla="*/ 177 h 177"/>
                <a:gd name="T26" fmla="*/ 0 w 132"/>
                <a:gd name="T2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77">
                  <a:moveTo>
                    <a:pt x="67" y="81"/>
                  </a:moveTo>
                  <a:cubicBezTo>
                    <a:pt x="84" y="81"/>
                    <a:pt x="93" y="72"/>
                    <a:pt x="93" y="58"/>
                  </a:cubicBezTo>
                  <a:cubicBezTo>
                    <a:pt x="93" y="44"/>
                    <a:pt x="84" y="36"/>
                    <a:pt x="6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81"/>
                    <a:pt x="38" y="81"/>
                    <a:pt x="38" y="81"/>
                  </a:cubicBezTo>
                  <a:lnTo>
                    <a:pt x="67" y="81"/>
                  </a:lnTo>
                  <a:close/>
                  <a:moveTo>
                    <a:pt x="0" y="17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6" y="0"/>
                    <a:pt x="132" y="20"/>
                    <a:pt x="132" y="58"/>
                  </a:cubicBezTo>
                  <a:cubicBezTo>
                    <a:pt x="132" y="96"/>
                    <a:pt x="106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0" y="177"/>
                    <a:pt x="0" y="177"/>
                    <a:pt x="0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86">
              <a:extLst>
                <a:ext uri="{FF2B5EF4-FFF2-40B4-BE49-F238E27FC236}">
                  <a16:creationId xmlns:a16="http://schemas.microsoft.com/office/drawing/2014/main" id="{F07B38E7-F4A7-42FA-992A-C10DB7798E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3" y="302"/>
              <a:ext cx="49" cy="72"/>
            </a:xfrm>
            <a:custGeom>
              <a:avLst/>
              <a:gdLst>
                <a:gd name="T0" fmla="*/ 0 w 49"/>
                <a:gd name="T1" fmla="*/ 72 h 72"/>
                <a:gd name="T2" fmla="*/ 0 w 49"/>
                <a:gd name="T3" fmla="*/ 0 h 72"/>
                <a:gd name="T4" fmla="*/ 49 w 49"/>
                <a:gd name="T5" fmla="*/ 0 h 72"/>
                <a:gd name="T6" fmla="*/ 49 w 49"/>
                <a:gd name="T7" fmla="*/ 14 h 72"/>
                <a:gd name="T8" fmla="*/ 15 w 49"/>
                <a:gd name="T9" fmla="*/ 14 h 72"/>
                <a:gd name="T10" fmla="*/ 15 w 49"/>
                <a:gd name="T11" fmla="*/ 29 h 72"/>
                <a:gd name="T12" fmla="*/ 47 w 49"/>
                <a:gd name="T13" fmla="*/ 29 h 72"/>
                <a:gd name="T14" fmla="*/ 47 w 49"/>
                <a:gd name="T15" fmla="*/ 43 h 72"/>
                <a:gd name="T16" fmla="*/ 15 w 49"/>
                <a:gd name="T17" fmla="*/ 43 h 72"/>
                <a:gd name="T18" fmla="*/ 15 w 49"/>
                <a:gd name="T19" fmla="*/ 58 h 72"/>
                <a:gd name="T20" fmla="*/ 49 w 49"/>
                <a:gd name="T21" fmla="*/ 58 h 72"/>
                <a:gd name="T22" fmla="*/ 49 w 49"/>
                <a:gd name="T23" fmla="*/ 72 h 72"/>
                <a:gd name="T24" fmla="*/ 0 w 49"/>
                <a:gd name="T25" fmla="*/ 72 h 72"/>
                <a:gd name="T26" fmla="*/ 0 w 4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72">
                  <a:moveTo>
                    <a:pt x="0" y="72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14"/>
                  </a:lnTo>
                  <a:lnTo>
                    <a:pt x="15" y="14"/>
                  </a:lnTo>
                  <a:lnTo>
                    <a:pt x="15" y="29"/>
                  </a:lnTo>
                  <a:lnTo>
                    <a:pt x="47" y="29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9" y="58"/>
                  </a:lnTo>
                  <a:lnTo>
                    <a:pt x="49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87">
              <a:extLst>
                <a:ext uri="{FF2B5EF4-FFF2-40B4-BE49-F238E27FC236}">
                  <a16:creationId xmlns:a16="http://schemas.microsoft.com/office/drawing/2014/main" id="{860DE57C-D4E4-4CDB-AE87-A420248425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1" y="302"/>
              <a:ext cx="62" cy="72"/>
            </a:xfrm>
            <a:custGeom>
              <a:avLst/>
              <a:gdLst>
                <a:gd name="T0" fmla="*/ 0 w 62"/>
                <a:gd name="T1" fmla="*/ 15 h 72"/>
                <a:gd name="T2" fmla="*/ 0 w 62"/>
                <a:gd name="T3" fmla="*/ 0 h 72"/>
                <a:gd name="T4" fmla="*/ 62 w 62"/>
                <a:gd name="T5" fmla="*/ 0 h 72"/>
                <a:gd name="T6" fmla="*/ 62 w 62"/>
                <a:gd name="T7" fmla="*/ 15 h 72"/>
                <a:gd name="T8" fmla="*/ 39 w 62"/>
                <a:gd name="T9" fmla="*/ 15 h 72"/>
                <a:gd name="T10" fmla="*/ 39 w 62"/>
                <a:gd name="T11" fmla="*/ 72 h 72"/>
                <a:gd name="T12" fmla="*/ 23 w 62"/>
                <a:gd name="T13" fmla="*/ 72 h 72"/>
                <a:gd name="T14" fmla="*/ 23 w 62"/>
                <a:gd name="T15" fmla="*/ 15 h 72"/>
                <a:gd name="T16" fmla="*/ 0 w 62"/>
                <a:gd name="T17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2">
                  <a:moveTo>
                    <a:pt x="0" y="15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5"/>
                  </a:lnTo>
                  <a:lnTo>
                    <a:pt x="39" y="15"/>
                  </a:lnTo>
                  <a:lnTo>
                    <a:pt x="39" y="72"/>
                  </a:lnTo>
                  <a:lnTo>
                    <a:pt x="23" y="72"/>
                  </a:lnTo>
                  <a:lnTo>
                    <a:pt x="23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88">
              <a:extLst>
                <a:ext uri="{FF2B5EF4-FFF2-40B4-BE49-F238E27FC236}">
                  <a16:creationId xmlns:a16="http://schemas.microsoft.com/office/drawing/2014/main" id="{F9F8FA1E-0692-43DE-9FAE-F1CF5C201A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05" y="301"/>
              <a:ext cx="61" cy="74"/>
            </a:xfrm>
            <a:custGeom>
              <a:avLst/>
              <a:gdLst>
                <a:gd name="T0" fmla="*/ 130 w 150"/>
                <a:gd name="T1" fmla="*/ 52 h 183"/>
                <a:gd name="T2" fmla="*/ 92 w 150"/>
                <a:gd name="T3" fmla="*/ 37 h 183"/>
                <a:gd name="T4" fmla="*/ 40 w 150"/>
                <a:gd name="T5" fmla="*/ 91 h 183"/>
                <a:gd name="T6" fmla="*/ 95 w 150"/>
                <a:gd name="T7" fmla="*/ 146 h 183"/>
                <a:gd name="T8" fmla="*/ 130 w 150"/>
                <a:gd name="T9" fmla="*/ 134 h 183"/>
                <a:gd name="T10" fmla="*/ 149 w 150"/>
                <a:gd name="T11" fmla="*/ 165 h 183"/>
                <a:gd name="T12" fmla="*/ 96 w 150"/>
                <a:gd name="T13" fmla="*/ 183 h 183"/>
                <a:gd name="T14" fmla="*/ 0 w 150"/>
                <a:gd name="T15" fmla="*/ 91 h 183"/>
                <a:gd name="T16" fmla="*/ 94 w 150"/>
                <a:gd name="T17" fmla="*/ 0 h 183"/>
                <a:gd name="T18" fmla="*/ 150 w 150"/>
                <a:gd name="T19" fmla="*/ 21 h 183"/>
                <a:gd name="T20" fmla="*/ 130 w 150"/>
                <a:gd name="T21" fmla="*/ 51 h 183"/>
                <a:gd name="T22" fmla="*/ 130 w 150"/>
                <a:gd name="T23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183">
                  <a:moveTo>
                    <a:pt x="130" y="52"/>
                  </a:moveTo>
                  <a:cubicBezTo>
                    <a:pt x="120" y="43"/>
                    <a:pt x="108" y="37"/>
                    <a:pt x="92" y="37"/>
                  </a:cubicBezTo>
                  <a:cubicBezTo>
                    <a:pt x="63" y="37"/>
                    <a:pt x="40" y="59"/>
                    <a:pt x="40" y="91"/>
                  </a:cubicBezTo>
                  <a:cubicBezTo>
                    <a:pt x="40" y="123"/>
                    <a:pt x="65" y="146"/>
                    <a:pt x="95" y="146"/>
                  </a:cubicBezTo>
                  <a:cubicBezTo>
                    <a:pt x="110" y="146"/>
                    <a:pt x="120" y="142"/>
                    <a:pt x="130" y="134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6" y="177"/>
                    <a:pt x="117" y="183"/>
                    <a:pt x="96" y="183"/>
                  </a:cubicBezTo>
                  <a:cubicBezTo>
                    <a:pt x="44" y="183"/>
                    <a:pt x="0" y="150"/>
                    <a:pt x="0" y="91"/>
                  </a:cubicBezTo>
                  <a:cubicBezTo>
                    <a:pt x="0" y="37"/>
                    <a:pt x="45" y="0"/>
                    <a:pt x="94" y="0"/>
                  </a:cubicBezTo>
                  <a:cubicBezTo>
                    <a:pt x="118" y="0"/>
                    <a:pt x="139" y="9"/>
                    <a:pt x="150" y="21"/>
                  </a:cubicBezTo>
                  <a:cubicBezTo>
                    <a:pt x="130" y="51"/>
                    <a:pt x="130" y="51"/>
                    <a:pt x="130" y="51"/>
                  </a:cubicBezTo>
                  <a:lnTo>
                    <a:pt x="13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89">
              <a:extLst>
                <a:ext uri="{FF2B5EF4-FFF2-40B4-BE49-F238E27FC236}">
                  <a16:creationId xmlns:a16="http://schemas.microsoft.com/office/drawing/2014/main" id="{DEF17AFA-9945-44EA-A885-52EB29B8BF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0" y="302"/>
              <a:ext cx="64" cy="72"/>
            </a:xfrm>
            <a:custGeom>
              <a:avLst/>
              <a:gdLst>
                <a:gd name="T0" fmla="*/ 16 w 64"/>
                <a:gd name="T1" fmla="*/ 0 h 72"/>
                <a:gd name="T2" fmla="*/ 16 w 64"/>
                <a:gd name="T3" fmla="*/ 48 h 72"/>
                <a:gd name="T4" fmla="*/ 48 w 64"/>
                <a:gd name="T5" fmla="*/ 0 h 72"/>
                <a:gd name="T6" fmla="*/ 64 w 64"/>
                <a:gd name="T7" fmla="*/ 0 h 72"/>
                <a:gd name="T8" fmla="*/ 64 w 64"/>
                <a:gd name="T9" fmla="*/ 72 h 72"/>
                <a:gd name="T10" fmla="*/ 49 w 64"/>
                <a:gd name="T11" fmla="*/ 72 h 72"/>
                <a:gd name="T12" fmla="*/ 49 w 64"/>
                <a:gd name="T13" fmla="*/ 24 h 72"/>
                <a:gd name="T14" fmla="*/ 16 w 64"/>
                <a:gd name="T15" fmla="*/ 72 h 72"/>
                <a:gd name="T16" fmla="*/ 0 w 64"/>
                <a:gd name="T17" fmla="*/ 72 h 72"/>
                <a:gd name="T18" fmla="*/ 0 w 64"/>
                <a:gd name="T19" fmla="*/ 0 h 72"/>
                <a:gd name="T20" fmla="*/ 16 w 64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2">
                  <a:moveTo>
                    <a:pt x="16" y="0"/>
                  </a:moveTo>
                  <a:lnTo>
                    <a:pt x="16" y="48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64" y="72"/>
                  </a:lnTo>
                  <a:lnTo>
                    <a:pt x="49" y="72"/>
                  </a:lnTo>
                  <a:lnTo>
                    <a:pt x="49" y="24"/>
                  </a:lnTo>
                  <a:lnTo>
                    <a:pt x="16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90">
              <a:extLst>
                <a:ext uri="{FF2B5EF4-FFF2-40B4-BE49-F238E27FC236}">
                  <a16:creationId xmlns:a16="http://schemas.microsoft.com/office/drawing/2014/main" id="{FA2D166D-40E0-46BC-BA74-733FD9E259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3" y="302"/>
              <a:ext cx="63" cy="72"/>
            </a:xfrm>
            <a:custGeom>
              <a:avLst/>
              <a:gdLst>
                <a:gd name="T0" fmla="*/ 47 w 63"/>
                <a:gd name="T1" fmla="*/ 0 h 72"/>
                <a:gd name="T2" fmla="*/ 63 w 63"/>
                <a:gd name="T3" fmla="*/ 0 h 72"/>
                <a:gd name="T4" fmla="*/ 63 w 63"/>
                <a:gd name="T5" fmla="*/ 72 h 72"/>
                <a:gd name="T6" fmla="*/ 47 w 63"/>
                <a:gd name="T7" fmla="*/ 72 h 72"/>
                <a:gd name="T8" fmla="*/ 47 w 63"/>
                <a:gd name="T9" fmla="*/ 43 h 72"/>
                <a:gd name="T10" fmla="*/ 15 w 63"/>
                <a:gd name="T11" fmla="*/ 43 h 72"/>
                <a:gd name="T12" fmla="*/ 15 w 63"/>
                <a:gd name="T13" fmla="*/ 72 h 72"/>
                <a:gd name="T14" fmla="*/ 0 w 63"/>
                <a:gd name="T15" fmla="*/ 72 h 72"/>
                <a:gd name="T16" fmla="*/ 0 w 63"/>
                <a:gd name="T17" fmla="*/ 0 h 72"/>
                <a:gd name="T18" fmla="*/ 15 w 63"/>
                <a:gd name="T19" fmla="*/ 0 h 72"/>
                <a:gd name="T20" fmla="*/ 15 w 63"/>
                <a:gd name="T21" fmla="*/ 28 h 72"/>
                <a:gd name="T22" fmla="*/ 47 w 63"/>
                <a:gd name="T23" fmla="*/ 28 h 72"/>
                <a:gd name="T24" fmla="*/ 47 w 63"/>
                <a:gd name="T2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72">
                  <a:moveTo>
                    <a:pt x="47" y="0"/>
                  </a:moveTo>
                  <a:lnTo>
                    <a:pt x="63" y="0"/>
                  </a:lnTo>
                  <a:lnTo>
                    <a:pt x="63" y="72"/>
                  </a:lnTo>
                  <a:lnTo>
                    <a:pt x="47" y="72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28"/>
                  </a:lnTo>
                  <a:lnTo>
                    <a:pt x="47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91">
              <a:extLst>
                <a:ext uri="{FF2B5EF4-FFF2-40B4-BE49-F238E27FC236}">
                  <a16:creationId xmlns:a16="http://schemas.microsoft.com/office/drawing/2014/main" id="{C6F2E3EA-6513-4924-8732-027A232AFD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44" y="302"/>
              <a:ext cx="64" cy="72"/>
            </a:xfrm>
            <a:custGeom>
              <a:avLst/>
              <a:gdLst>
                <a:gd name="T0" fmla="*/ 16 w 64"/>
                <a:gd name="T1" fmla="*/ 0 h 72"/>
                <a:gd name="T2" fmla="*/ 16 w 64"/>
                <a:gd name="T3" fmla="*/ 48 h 72"/>
                <a:gd name="T4" fmla="*/ 49 w 64"/>
                <a:gd name="T5" fmla="*/ 0 h 72"/>
                <a:gd name="T6" fmla="*/ 64 w 64"/>
                <a:gd name="T7" fmla="*/ 0 h 72"/>
                <a:gd name="T8" fmla="*/ 64 w 64"/>
                <a:gd name="T9" fmla="*/ 72 h 72"/>
                <a:gd name="T10" fmla="*/ 49 w 64"/>
                <a:gd name="T11" fmla="*/ 72 h 72"/>
                <a:gd name="T12" fmla="*/ 49 w 64"/>
                <a:gd name="T13" fmla="*/ 24 h 72"/>
                <a:gd name="T14" fmla="*/ 16 w 64"/>
                <a:gd name="T15" fmla="*/ 72 h 72"/>
                <a:gd name="T16" fmla="*/ 0 w 64"/>
                <a:gd name="T17" fmla="*/ 72 h 72"/>
                <a:gd name="T18" fmla="*/ 0 w 64"/>
                <a:gd name="T19" fmla="*/ 0 h 72"/>
                <a:gd name="T20" fmla="*/ 16 w 64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2">
                  <a:moveTo>
                    <a:pt x="16" y="0"/>
                  </a:moveTo>
                  <a:lnTo>
                    <a:pt x="16" y="48"/>
                  </a:lnTo>
                  <a:lnTo>
                    <a:pt x="49" y="0"/>
                  </a:lnTo>
                  <a:lnTo>
                    <a:pt x="64" y="0"/>
                  </a:lnTo>
                  <a:lnTo>
                    <a:pt x="64" y="72"/>
                  </a:lnTo>
                  <a:lnTo>
                    <a:pt x="49" y="72"/>
                  </a:lnTo>
                  <a:lnTo>
                    <a:pt x="49" y="24"/>
                  </a:lnTo>
                  <a:lnTo>
                    <a:pt x="16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92">
              <a:extLst>
                <a:ext uri="{FF2B5EF4-FFF2-40B4-BE49-F238E27FC236}">
                  <a16:creationId xmlns:a16="http://schemas.microsoft.com/office/drawing/2014/main" id="{52A6F898-CD6E-49C9-8B46-1F083434E8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302"/>
              <a:ext cx="81" cy="72"/>
            </a:xfrm>
            <a:custGeom>
              <a:avLst/>
              <a:gdLst>
                <a:gd name="T0" fmla="*/ 0 w 81"/>
                <a:gd name="T1" fmla="*/ 72 h 72"/>
                <a:gd name="T2" fmla="*/ 0 w 81"/>
                <a:gd name="T3" fmla="*/ 0 h 72"/>
                <a:gd name="T4" fmla="*/ 23 w 81"/>
                <a:gd name="T5" fmla="*/ 0 h 72"/>
                <a:gd name="T6" fmla="*/ 41 w 81"/>
                <a:gd name="T7" fmla="*/ 48 h 72"/>
                <a:gd name="T8" fmla="*/ 58 w 81"/>
                <a:gd name="T9" fmla="*/ 0 h 72"/>
                <a:gd name="T10" fmla="*/ 81 w 81"/>
                <a:gd name="T11" fmla="*/ 0 h 72"/>
                <a:gd name="T12" fmla="*/ 81 w 81"/>
                <a:gd name="T13" fmla="*/ 72 h 72"/>
                <a:gd name="T14" fmla="*/ 66 w 81"/>
                <a:gd name="T15" fmla="*/ 72 h 72"/>
                <a:gd name="T16" fmla="*/ 66 w 81"/>
                <a:gd name="T17" fmla="*/ 18 h 72"/>
                <a:gd name="T18" fmla="*/ 46 w 81"/>
                <a:gd name="T19" fmla="*/ 72 h 72"/>
                <a:gd name="T20" fmla="*/ 35 w 81"/>
                <a:gd name="T21" fmla="*/ 72 h 72"/>
                <a:gd name="T22" fmla="*/ 15 w 81"/>
                <a:gd name="T23" fmla="*/ 18 h 72"/>
                <a:gd name="T24" fmla="*/ 15 w 81"/>
                <a:gd name="T25" fmla="*/ 72 h 72"/>
                <a:gd name="T26" fmla="*/ 0 w 81"/>
                <a:gd name="T27" fmla="*/ 72 h 72"/>
                <a:gd name="T28" fmla="*/ 0 w 81"/>
                <a:gd name="T2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72">
                  <a:moveTo>
                    <a:pt x="0" y="7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41" y="48"/>
                  </a:lnTo>
                  <a:lnTo>
                    <a:pt x="58" y="0"/>
                  </a:lnTo>
                  <a:lnTo>
                    <a:pt x="81" y="0"/>
                  </a:lnTo>
                  <a:lnTo>
                    <a:pt x="81" y="72"/>
                  </a:lnTo>
                  <a:lnTo>
                    <a:pt x="66" y="72"/>
                  </a:lnTo>
                  <a:lnTo>
                    <a:pt x="66" y="18"/>
                  </a:lnTo>
                  <a:lnTo>
                    <a:pt x="46" y="72"/>
                  </a:lnTo>
                  <a:lnTo>
                    <a:pt x="35" y="72"/>
                  </a:lnTo>
                  <a:lnTo>
                    <a:pt x="15" y="18"/>
                  </a:lnTo>
                  <a:lnTo>
                    <a:pt x="15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93">
              <a:extLst>
                <a:ext uri="{FF2B5EF4-FFF2-40B4-BE49-F238E27FC236}">
                  <a16:creationId xmlns:a16="http://schemas.microsoft.com/office/drawing/2014/main" id="{FC762F16-FF20-4CB2-86B2-36AA317C76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8" y="232"/>
              <a:ext cx="625" cy="567"/>
            </a:xfrm>
            <a:custGeom>
              <a:avLst/>
              <a:gdLst>
                <a:gd name="T0" fmla="*/ 518 w 1533"/>
                <a:gd name="T1" fmla="*/ 417 h 1392"/>
                <a:gd name="T2" fmla="*/ 774 w 1533"/>
                <a:gd name="T3" fmla="*/ 434 h 1392"/>
                <a:gd name="T4" fmla="*/ 935 w 1533"/>
                <a:gd name="T5" fmla="*/ 441 h 1392"/>
                <a:gd name="T6" fmla="*/ 894 w 1533"/>
                <a:gd name="T7" fmla="*/ 551 h 1392"/>
                <a:gd name="T8" fmla="*/ 1512 w 1533"/>
                <a:gd name="T9" fmla="*/ 293 h 1392"/>
                <a:gd name="T10" fmla="*/ 1374 w 1533"/>
                <a:gd name="T11" fmla="*/ 682 h 1392"/>
                <a:gd name="T12" fmla="*/ 1146 w 1533"/>
                <a:gd name="T13" fmla="*/ 802 h 1392"/>
                <a:gd name="T14" fmla="*/ 1002 w 1533"/>
                <a:gd name="T15" fmla="*/ 904 h 1392"/>
                <a:gd name="T16" fmla="*/ 1035 w 1533"/>
                <a:gd name="T17" fmla="*/ 1185 h 1392"/>
                <a:gd name="T18" fmla="*/ 851 w 1533"/>
                <a:gd name="T19" fmla="*/ 1191 h 1392"/>
                <a:gd name="T20" fmla="*/ 767 w 1533"/>
                <a:gd name="T21" fmla="*/ 1392 h 1392"/>
                <a:gd name="T22" fmla="*/ 630 w 1533"/>
                <a:gd name="T23" fmla="*/ 1299 h 1392"/>
                <a:gd name="T24" fmla="*/ 425 w 1533"/>
                <a:gd name="T25" fmla="*/ 1180 h 1392"/>
                <a:gd name="T26" fmla="*/ 376 w 1533"/>
                <a:gd name="T27" fmla="*/ 1011 h 1392"/>
                <a:gd name="T28" fmla="*/ 343 w 1533"/>
                <a:gd name="T29" fmla="*/ 752 h 1392"/>
                <a:gd name="T30" fmla="*/ 252 w 1533"/>
                <a:gd name="T31" fmla="*/ 579 h 1392"/>
                <a:gd name="T32" fmla="*/ 135 w 1533"/>
                <a:gd name="T33" fmla="*/ 319 h 1392"/>
                <a:gd name="T34" fmla="*/ 675 w 1533"/>
                <a:gd name="T35" fmla="*/ 1040 h 1392"/>
                <a:gd name="T36" fmla="*/ 685 w 1533"/>
                <a:gd name="T37" fmla="*/ 969 h 1392"/>
                <a:gd name="T38" fmla="*/ 696 w 1533"/>
                <a:gd name="T39" fmla="*/ 710 h 1392"/>
                <a:gd name="T40" fmla="*/ 688 w 1533"/>
                <a:gd name="T41" fmla="*/ 764 h 1392"/>
                <a:gd name="T42" fmla="*/ 669 w 1533"/>
                <a:gd name="T43" fmla="*/ 836 h 1392"/>
                <a:gd name="T44" fmla="*/ 710 w 1533"/>
                <a:gd name="T45" fmla="*/ 861 h 1392"/>
                <a:gd name="T46" fmla="*/ 712 w 1533"/>
                <a:gd name="T47" fmla="*/ 837 h 1392"/>
                <a:gd name="T48" fmla="*/ 798 w 1533"/>
                <a:gd name="T49" fmla="*/ 851 h 1392"/>
                <a:gd name="T50" fmla="*/ 833 w 1533"/>
                <a:gd name="T51" fmla="*/ 847 h 1392"/>
                <a:gd name="T52" fmla="*/ 820 w 1533"/>
                <a:gd name="T53" fmla="*/ 843 h 1392"/>
                <a:gd name="T54" fmla="*/ 820 w 1533"/>
                <a:gd name="T55" fmla="*/ 873 h 1392"/>
                <a:gd name="T56" fmla="*/ 817 w 1533"/>
                <a:gd name="T57" fmla="*/ 880 h 1392"/>
                <a:gd name="T58" fmla="*/ 889 w 1533"/>
                <a:gd name="T59" fmla="*/ 877 h 1392"/>
                <a:gd name="T60" fmla="*/ 868 w 1533"/>
                <a:gd name="T61" fmla="*/ 851 h 1392"/>
                <a:gd name="T62" fmla="*/ 818 w 1533"/>
                <a:gd name="T63" fmla="*/ 736 h 1392"/>
                <a:gd name="T64" fmla="*/ 792 w 1533"/>
                <a:gd name="T65" fmla="*/ 689 h 1392"/>
                <a:gd name="T66" fmla="*/ 775 w 1533"/>
                <a:gd name="T67" fmla="*/ 661 h 1392"/>
                <a:gd name="T68" fmla="*/ 731 w 1533"/>
                <a:gd name="T69" fmla="*/ 631 h 1392"/>
                <a:gd name="T70" fmla="*/ 783 w 1533"/>
                <a:gd name="T71" fmla="*/ 929 h 1392"/>
                <a:gd name="T72" fmla="*/ 793 w 1533"/>
                <a:gd name="T73" fmla="*/ 801 h 1392"/>
                <a:gd name="T74" fmla="*/ 717 w 1533"/>
                <a:gd name="T75" fmla="*/ 833 h 1392"/>
                <a:gd name="T76" fmla="*/ 645 w 1533"/>
                <a:gd name="T77" fmla="*/ 881 h 1392"/>
                <a:gd name="T78" fmla="*/ 708 w 1533"/>
                <a:gd name="T79" fmla="*/ 860 h 1392"/>
                <a:gd name="T80" fmla="*/ 815 w 1533"/>
                <a:gd name="T81" fmla="*/ 884 h 1392"/>
                <a:gd name="T82" fmla="*/ 819 w 1533"/>
                <a:gd name="T83" fmla="*/ 890 h 1392"/>
                <a:gd name="T84" fmla="*/ 552 w 1533"/>
                <a:gd name="T85" fmla="*/ 1020 h 1392"/>
                <a:gd name="T86" fmla="*/ 869 w 1533"/>
                <a:gd name="T87" fmla="*/ 1039 h 1392"/>
                <a:gd name="T88" fmla="*/ 760 w 1533"/>
                <a:gd name="T89" fmla="*/ 971 h 1392"/>
                <a:gd name="T90" fmla="*/ 552 w 1533"/>
                <a:gd name="T91" fmla="*/ 1032 h 1392"/>
                <a:gd name="T92" fmla="*/ 903 w 1533"/>
                <a:gd name="T93" fmla="*/ 1043 h 1392"/>
                <a:gd name="T94" fmla="*/ 539 w 1533"/>
                <a:gd name="T95" fmla="*/ 999 h 1392"/>
                <a:gd name="T96" fmla="*/ 1026 w 1533"/>
                <a:gd name="T97" fmla="*/ 286 h 1392"/>
                <a:gd name="T98" fmla="*/ 940 w 1533"/>
                <a:gd name="T99" fmla="*/ 183 h 1392"/>
                <a:gd name="T100" fmla="*/ 988 w 1533"/>
                <a:gd name="T101" fmla="*/ 271 h 1392"/>
                <a:gd name="T102" fmla="*/ 1028 w 1533"/>
                <a:gd name="T103" fmla="*/ 172 h 1392"/>
                <a:gd name="T104" fmla="*/ 767 w 1533"/>
                <a:gd name="T105" fmla="*/ 191 h 1392"/>
                <a:gd name="T106" fmla="*/ 1009 w 1533"/>
                <a:gd name="T107" fmla="*/ 307 h 1392"/>
                <a:gd name="T108" fmla="*/ 895 w 1533"/>
                <a:gd name="T109" fmla="*/ 278 h 1392"/>
                <a:gd name="T110" fmla="*/ 554 w 1533"/>
                <a:gd name="T111" fmla="*/ 176 h 1392"/>
                <a:gd name="T112" fmla="*/ 544 w 1533"/>
                <a:gd name="T113" fmla="*/ 267 h 1392"/>
                <a:gd name="T114" fmla="*/ 502 w 1533"/>
                <a:gd name="T115" fmla="*/ 164 h 1392"/>
                <a:gd name="T116" fmla="*/ 498 w 1533"/>
                <a:gd name="T117" fmla="*/ 154 h 1392"/>
                <a:gd name="T118" fmla="*/ 731 w 1533"/>
                <a:gd name="T119" fmla="*/ 145 h 1392"/>
                <a:gd name="T120" fmla="*/ 788 w 1533"/>
                <a:gd name="T121" fmla="*/ 28 h 1392"/>
                <a:gd name="T122" fmla="*/ 405 w 1533"/>
                <a:gd name="T123" fmla="*/ 332 h 1392"/>
                <a:gd name="T124" fmla="*/ 638 w 1533"/>
                <a:gd name="T125" fmla="*/ 278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3" h="1392">
                  <a:moveTo>
                    <a:pt x="642" y="541"/>
                  </a:moveTo>
                  <a:cubicBezTo>
                    <a:pt x="644" y="513"/>
                    <a:pt x="641" y="494"/>
                    <a:pt x="627" y="475"/>
                  </a:cubicBezTo>
                  <a:cubicBezTo>
                    <a:pt x="620" y="478"/>
                    <a:pt x="616" y="477"/>
                    <a:pt x="610" y="475"/>
                  </a:cubicBezTo>
                  <a:cubicBezTo>
                    <a:pt x="597" y="470"/>
                    <a:pt x="582" y="479"/>
                    <a:pt x="572" y="487"/>
                  </a:cubicBezTo>
                  <a:cubicBezTo>
                    <a:pt x="573" y="475"/>
                    <a:pt x="584" y="464"/>
                    <a:pt x="596" y="456"/>
                  </a:cubicBezTo>
                  <a:cubicBezTo>
                    <a:pt x="580" y="463"/>
                    <a:pt x="568" y="464"/>
                    <a:pt x="559" y="460"/>
                  </a:cubicBezTo>
                  <a:cubicBezTo>
                    <a:pt x="559" y="458"/>
                    <a:pt x="565" y="460"/>
                    <a:pt x="582" y="449"/>
                  </a:cubicBezTo>
                  <a:cubicBezTo>
                    <a:pt x="586" y="446"/>
                    <a:pt x="590" y="444"/>
                    <a:pt x="599" y="441"/>
                  </a:cubicBezTo>
                  <a:cubicBezTo>
                    <a:pt x="579" y="435"/>
                    <a:pt x="560" y="431"/>
                    <a:pt x="550" y="434"/>
                  </a:cubicBezTo>
                  <a:cubicBezTo>
                    <a:pt x="537" y="437"/>
                    <a:pt x="534" y="449"/>
                    <a:pt x="533" y="459"/>
                  </a:cubicBezTo>
                  <a:cubicBezTo>
                    <a:pt x="520" y="442"/>
                    <a:pt x="517" y="428"/>
                    <a:pt x="518" y="417"/>
                  </a:cubicBezTo>
                  <a:cubicBezTo>
                    <a:pt x="522" y="393"/>
                    <a:pt x="540" y="386"/>
                    <a:pt x="569" y="383"/>
                  </a:cubicBezTo>
                  <a:cubicBezTo>
                    <a:pt x="572" y="370"/>
                    <a:pt x="580" y="365"/>
                    <a:pt x="588" y="362"/>
                  </a:cubicBezTo>
                  <a:cubicBezTo>
                    <a:pt x="631" y="342"/>
                    <a:pt x="672" y="357"/>
                    <a:pt x="709" y="365"/>
                  </a:cubicBezTo>
                  <a:cubicBezTo>
                    <a:pt x="707" y="370"/>
                    <a:pt x="705" y="372"/>
                    <a:pt x="701" y="375"/>
                  </a:cubicBezTo>
                  <a:cubicBezTo>
                    <a:pt x="715" y="381"/>
                    <a:pt x="721" y="390"/>
                    <a:pt x="740" y="396"/>
                  </a:cubicBezTo>
                  <a:cubicBezTo>
                    <a:pt x="735" y="400"/>
                    <a:pt x="733" y="402"/>
                    <a:pt x="729" y="404"/>
                  </a:cubicBezTo>
                  <a:cubicBezTo>
                    <a:pt x="746" y="417"/>
                    <a:pt x="746" y="427"/>
                    <a:pt x="759" y="434"/>
                  </a:cubicBezTo>
                  <a:cubicBezTo>
                    <a:pt x="754" y="439"/>
                    <a:pt x="750" y="440"/>
                    <a:pt x="747" y="440"/>
                  </a:cubicBezTo>
                  <a:cubicBezTo>
                    <a:pt x="756" y="454"/>
                    <a:pt x="763" y="465"/>
                    <a:pt x="767" y="476"/>
                  </a:cubicBezTo>
                  <a:cubicBezTo>
                    <a:pt x="770" y="465"/>
                    <a:pt x="777" y="454"/>
                    <a:pt x="787" y="440"/>
                  </a:cubicBezTo>
                  <a:cubicBezTo>
                    <a:pt x="783" y="440"/>
                    <a:pt x="779" y="439"/>
                    <a:pt x="774" y="434"/>
                  </a:cubicBezTo>
                  <a:cubicBezTo>
                    <a:pt x="788" y="427"/>
                    <a:pt x="787" y="417"/>
                    <a:pt x="804" y="404"/>
                  </a:cubicBezTo>
                  <a:cubicBezTo>
                    <a:pt x="800" y="402"/>
                    <a:pt x="798" y="400"/>
                    <a:pt x="794" y="396"/>
                  </a:cubicBezTo>
                  <a:cubicBezTo>
                    <a:pt x="812" y="390"/>
                    <a:pt x="818" y="381"/>
                    <a:pt x="832" y="375"/>
                  </a:cubicBezTo>
                  <a:cubicBezTo>
                    <a:pt x="829" y="372"/>
                    <a:pt x="826" y="370"/>
                    <a:pt x="824" y="365"/>
                  </a:cubicBezTo>
                  <a:cubicBezTo>
                    <a:pt x="861" y="357"/>
                    <a:pt x="903" y="342"/>
                    <a:pt x="945" y="362"/>
                  </a:cubicBezTo>
                  <a:cubicBezTo>
                    <a:pt x="953" y="365"/>
                    <a:pt x="962" y="370"/>
                    <a:pt x="964" y="383"/>
                  </a:cubicBezTo>
                  <a:cubicBezTo>
                    <a:pt x="993" y="386"/>
                    <a:pt x="1012" y="393"/>
                    <a:pt x="1015" y="417"/>
                  </a:cubicBezTo>
                  <a:cubicBezTo>
                    <a:pt x="1017" y="428"/>
                    <a:pt x="1014" y="442"/>
                    <a:pt x="1000" y="459"/>
                  </a:cubicBezTo>
                  <a:cubicBezTo>
                    <a:pt x="1000" y="449"/>
                    <a:pt x="996" y="437"/>
                    <a:pt x="984" y="434"/>
                  </a:cubicBezTo>
                  <a:cubicBezTo>
                    <a:pt x="977" y="432"/>
                    <a:pt x="966" y="433"/>
                    <a:pt x="953" y="436"/>
                  </a:cubicBezTo>
                  <a:cubicBezTo>
                    <a:pt x="947" y="437"/>
                    <a:pt x="941" y="439"/>
                    <a:pt x="935" y="441"/>
                  </a:cubicBezTo>
                  <a:cubicBezTo>
                    <a:pt x="939" y="443"/>
                    <a:pt x="943" y="444"/>
                    <a:pt x="946" y="446"/>
                  </a:cubicBezTo>
                  <a:cubicBezTo>
                    <a:pt x="948" y="447"/>
                    <a:pt x="950" y="448"/>
                    <a:pt x="952" y="449"/>
                  </a:cubicBezTo>
                  <a:cubicBezTo>
                    <a:pt x="968" y="460"/>
                    <a:pt x="974" y="458"/>
                    <a:pt x="975" y="460"/>
                  </a:cubicBezTo>
                  <a:cubicBezTo>
                    <a:pt x="965" y="464"/>
                    <a:pt x="953" y="463"/>
                    <a:pt x="937" y="456"/>
                  </a:cubicBezTo>
                  <a:cubicBezTo>
                    <a:pt x="937" y="456"/>
                    <a:pt x="937" y="456"/>
                    <a:pt x="937" y="456"/>
                  </a:cubicBezTo>
                  <a:cubicBezTo>
                    <a:pt x="937" y="456"/>
                    <a:pt x="937" y="456"/>
                    <a:pt x="937" y="456"/>
                  </a:cubicBezTo>
                  <a:cubicBezTo>
                    <a:pt x="950" y="464"/>
                    <a:pt x="960" y="475"/>
                    <a:pt x="962" y="487"/>
                  </a:cubicBezTo>
                  <a:cubicBezTo>
                    <a:pt x="951" y="478"/>
                    <a:pt x="937" y="470"/>
                    <a:pt x="923" y="475"/>
                  </a:cubicBezTo>
                  <a:cubicBezTo>
                    <a:pt x="917" y="477"/>
                    <a:pt x="913" y="478"/>
                    <a:pt x="907" y="475"/>
                  </a:cubicBezTo>
                  <a:cubicBezTo>
                    <a:pt x="897" y="487"/>
                    <a:pt x="893" y="499"/>
                    <a:pt x="891" y="514"/>
                  </a:cubicBezTo>
                  <a:cubicBezTo>
                    <a:pt x="890" y="526"/>
                    <a:pt x="891" y="539"/>
                    <a:pt x="894" y="551"/>
                  </a:cubicBezTo>
                  <a:cubicBezTo>
                    <a:pt x="894" y="551"/>
                    <a:pt x="894" y="551"/>
                    <a:pt x="894" y="551"/>
                  </a:cubicBezTo>
                  <a:cubicBezTo>
                    <a:pt x="920" y="640"/>
                    <a:pt x="968" y="668"/>
                    <a:pt x="1002" y="668"/>
                  </a:cubicBezTo>
                  <a:cubicBezTo>
                    <a:pt x="1031" y="668"/>
                    <a:pt x="1051" y="624"/>
                    <a:pt x="1057" y="569"/>
                  </a:cubicBezTo>
                  <a:cubicBezTo>
                    <a:pt x="1022" y="561"/>
                    <a:pt x="1011" y="528"/>
                    <a:pt x="1041" y="500"/>
                  </a:cubicBezTo>
                  <a:cubicBezTo>
                    <a:pt x="1165" y="383"/>
                    <a:pt x="1372" y="211"/>
                    <a:pt x="1450" y="159"/>
                  </a:cubicBezTo>
                  <a:cubicBezTo>
                    <a:pt x="1455" y="155"/>
                    <a:pt x="1465" y="153"/>
                    <a:pt x="1464" y="165"/>
                  </a:cubicBezTo>
                  <a:cubicBezTo>
                    <a:pt x="1458" y="234"/>
                    <a:pt x="1437" y="280"/>
                    <a:pt x="1399" y="319"/>
                  </a:cubicBezTo>
                  <a:cubicBezTo>
                    <a:pt x="1370" y="347"/>
                    <a:pt x="1339" y="363"/>
                    <a:pt x="1304" y="384"/>
                  </a:cubicBezTo>
                  <a:cubicBezTo>
                    <a:pt x="1304" y="400"/>
                    <a:pt x="1304" y="400"/>
                    <a:pt x="1304" y="400"/>
                  </a:cubicBezTo>
                  <a:cubicBezTo>
                    <a:pt x="1498" y="287"/>
                    <a:pt x="1498" y="287"/>
                    <a:pt x="1498" y="287"/>
                  </a:cubicBezTo>
                  <a:cubicBezTo>
                    <a:pt x="1503" y="284"/>
                    <a:pt x="1513" y="281"/>
                    <a:pt x="1512" y="293"/>
                  </a:cubicBezTo>
                  <a:cubicBezTo>
                    <a:pt x="1502" y="359"/>
                    <a:pt x="1475" y="404"/>
                    <a:pt x="1421" y="439"/>
                  </a:cubicBezTo>
                  <a:cubicBezTo>
                    <a:pt x="1382" y="464"/>
                    <a:pt x="1336" y="477"/>
                    <a:pt x="1301" y="486"/>
                  </a:cubicBezTo>
                  <a:cubicBezTo>
                    <a:pt x="1299" y="502"/>
                    <a:pt x="1299" y="502"/>
                    <a:pt x="1299" y="502"/>
                  </a:cubicBezTo>
                  <a:cubicBezTo>
                    <a:pt x="1520" y="437"/>
                    <a:pt x="1520" y="437"/>
                    <a:pt x="1520" y="437"/>
                  </a:cubicBezTo>
                  <a:cubicBezTo>
                    <a:pt x="1525" y="435"/>
                    <a:pt x="1533" y="435"/>
                    <a:pt x="1531" y="445"/>
                  </a:cubicBezTo>
                  <a:cubicBezTo>
                    <a:pt x="1513" y="518"/>
                    <a:pt x="1459" y="552"/>
                    <a:pt x="1409" y="566"/>
                  </a:cubicBezTo>
                  <a:cubicBezTo>
                    <a:pt x="1368" y="577"/>
                    <a:pt x="1326" y="579"/>
                    <a:pt x="1281" y="579"/>
                  </a:cubicBezTo>
                  <a:cubicBezTo>
                    <a:pt x="1276" y="594"/>
                    <a:pt x="1276" y="594"/>
                    <a:pt x="1276" y="594"/>
                  </a:cubicBezTo>
                  <a:cubicBezTo>
                    <a:pt x="1504" y="591"/>
                    <a:pt x="1504" y="591"/>
                    <a:pt x="1504" y="591"/>
                  </a:cubicBezTo>
                  <a:cubicBezTo>
                    <a:pt x="1509" y="592"/>
                    <a:pt x="1516" y="594"/>
                    <a:pt x="1512" y="603"/>
                  </a:cubicBezTo>
                  <a:cubicBezTo>
                    <a:pt x="1500" y="626"/>
                    <a:pt x="1469" y="674"/>
                    <a:pt x="1374" y="682"/>
                  </a:cubicBezTo>
                  <a:cubicBezTo>
                    <a:pt x="1335" y="684"/>
                    <a:pt x="1295" y="676"/>
                    <a:pt x="1247" y="663"/>
                  </a:cubicBezTo>
                  <a:cubicBezTo>
                    <a:pt x="1240" y="677"/>
                    <a:pt x="1240" y="677"/>
                    <a:pt x="1240" y="677"/>
                  </a:cubicBezTo>
                  <a:cubicBezTo>
                    <a:pt x="1450" y="735"/>
                    <a:pt x="1450" y="735"/>
                    <a:pt x="1450" y="735"/>
                  </a:cubicBezTo>
                  <a:cubicBezTo>
                    <a:pt x="1459" y="737"/>
                    <a:pt x="1458" y="747"/>
                    <a:pt x="1451" y="751"/>
                  </a:cubicBezTo>
                  <a:cubicBezTo>
                    <a:pt x="1418" y="772"/>
                    <a:pt x="1366" y="793"/>
                    <a:pt x="1305" y="784"/>
                  </a:cubicBezTo>
                  <a:cubicBezTo>
                    <a:pt x="1265" y="778"/>
                    <a:pt x="1234" y="760"/>
                    <a:pt x="1199" y="740"/>
                  </a:cubicBezTo>
                  <a:cubicBezTo>
                    <a:pt x="1191" y="752"/>
                    <a:pt x="1191" y="752"/>
                    <a:pt x="1191" y="752"/>
                  </a:cubicBezTo>
                  <a:cubicBezTo>
                    <a:pt x="1370" y="853"/>
                    <a:pt x="1370" y="853"/>
                    <a:pt x="1370" y="853"/>
                  </a:cubicBezTo>
                  <a:cubicBezTo>
                    <a:pt x="1377" y="857"/>
                    <a:pt x="1374" y="864"/>
                    <a:pt x="1367" y="867"/>
                  </a:cubicBezTo>
                  <a:cubicBezTo>
                    <a:pt x="1329" y="879"/>
                    <a:pt x="1289" y="883"/>
                    <a:pt x="1243" y="869"/>
                  </a:cubicBezTo>
                  <a:cubicBezTo>
                    <a:pt x="1203" y="857"/>
                    <a:pt x="1185" y="841"/>
                    <a:pt x="1146" y="802"/>
                  </a:cubicBezTo>
                  <a:cubicBezTo>
                    <a:pt x="1135" y="812"/>
                    <a:pt x="1135" y="812"/>
                    <a:pt x="1135" y="812"/>
                  </a:cubicBezTo>
                  <a:cubicBezTo>
                    <a:pt x="1267" y="945"/>
                    <a:pt x="1267" y="945"/>
                    <a:pt x="1267" y="945"/>
                  </a:cubicBezTo>
                  <a:cubicBezTo>
                    <a:pt x="1273" y="951"/>
                    <a:pt x="1269" y="959"/>
                    <a:pt x="1260" y="960"/>
                  </a:cubicBezTo>
                  <a:cubicBezTo>
                    <a:pt x="1223" y="959"/>
                    <a:pt x="1187" y="961"/>
                    <a:pt x="1151" y="937"/>
                  </a:cubicBezTo>
                  <a:cubicBezTo>
                    <a:pt x="1123" y="919"/>
                    <a:pt x="1102" y="888"/>
                    <a:pt x="1087" y="853"/>
                  </a:cubicBezTo>
                  <a:cubicBezTo>
                    <a:pt x="1074" y="862"/>
                    <a:pt x="1074" y="862"/>
                    <a:pt x="1074" y="862"/>
                  </a:cubicBezTo>
                  <a:cubicBezTo>
                    <a:pt x="1158" y="1011"/>
                    <a:pt x="1158" y="1011"/>
                    <a:pt x="1158" y="1011"/>
                  </a:cubicBezTo>
                  <a:cubicBezTo>
                    <a:pt x="1162" y="1018"/>
                    <a:pt x="1155" y="1023"/>
                    <a:pt x="1146" y="1021"/>
                  </a:cubicBezTo>
                  <a:cubicBezTo>
                    <a:pt x="1120" y="1017"/>
                    <a:pt x="1088" y="1010"/>
                    <a:pt x="1065" y="989"/>
                  </a:cubicBezTo>
                  <a:cubicBezTo>
                    <a:pt x="1038" y="965"/>
                    <a:pt x="1027" y="940"/>
                    <a:pt x="1016" y="897"/>
                  </a:cubicBezTo>
                  <a:cubicBezTo>
                    <a:pt x="1002" y="904"/>
                    <a:pt x="1002" y="904"/>
                    <a:pt x="1002" y="904"/>
                  </a:cubicBezTo>
                  <a:cubicBezTo>
                    <a:pt x="1053" y="1048"/>
                    <a:pt x="1053" y="1048"/>
                    <a:pt x="1053" y="1048"/>
                  </a:cubicBezTo>
                  <a:cubicBezTo>
                    <a:pt x="1054" y="1055"/>
                    <a:pt x="1047" y="1058"/>
                    <a:pt x="1040" y="1055"/>
                  </a:cubicBezTo>
                  <a:cubicBezTo>
                    <a:pt x="1000" y="1042"/>
                    <a:pt x="979" y="1025"/>
                    <a:pt x="963" y="996"/>
                  </a:cubicBezTo>
                  <a:cubicBezTo>
                    <a:pt x="956" y="1001"/>
                    <a:pt x="949" y="1006"/>
                    <a:pt x="942" y="1011"/>
                  </a:cubicBezTo>
                  <a:cubicBezTo>
                    <a:pt x="950" y="1012"/>
                    <a:pt x="956" y="1022"/>
                    <a:pt x="958" y="1042"/>
                  </a:cubicBezTo>
                  <a:cubicBezTo>
                    <a:pt x="958" y="1043"/>
                    <a:pt x="958" y="1043"/>
                    <a:pt x="958" y="1043"/>
                  </a:cubicBezTo>
                  <a:cubicBezTo>
                    <a:pt x="970" y="1045"/>
                    <a:pt x="983" y="1047"/>
                    <a:pt x="995" y="1047"/>
                  </a:cubicBezTo>
                  <a:cubicBezTo>
                    <a:pt x="1006" y="1062"/>
                    <a:pt x="1009" y="1075"/>
                    <a:pt x="1008" y="1096"/>
                  </a:cubicBezTo>
                  <a:cubicBezTo>
                    <a:pt x="1068" y="1118"/>
                    <a:pt x="1068" y="1118"/>
                    <a:pt x="1068" y="1118"/>
                  </a:cubicBezTo>
                  <a:cubicBezTo>
                    <a:pt x="1096" y="1128"/>
                    <a:pt x="1111" y="1145"/>
                    <a:pt x="1109" y="1180"/>
                  </a:cubicBezTo>
                  <a:cubicBezTo>
                    <a:pt x="1083" y="1202"/>
                    <a:pt x="1060" y="1201"/>
                    <a:pt x="1035" y="1185"/>
                  </a:cubicBezTo>
                  <a:cubicBezTo>
                    <a:pt x="985" y="1153"/>
                    <a:pt x="985" y="1153"/>
                    <a:pt x="985" y="1153"/>
                  </a:cubicBezTo>
                  <a:cubicBezTo>
                    <a:pt x="982" y="1156"/>
                    <a:pt x="980" y="1159"/>
                    <a:pt x="978" y="1160"/>
                  </a:cubicBezTo>
                  <a:cubicBezTo>
                    <a:pt x="1027" y="1196"/>
                    <a:pt x="1027" y="1196"/>
                    <a:pt x="1027" y="1196"/>
                  </a:cubicBezTo>
                  <a:cubicBezTo>
                    <a:pt x="1051" y="1214"/>
                    <a:pt x="1061" y="1234"/>
                    <a:pt x="1049" y="1267"/>
                  </a:cubicBezTo>
                  <a:cubicBezTo>
                    <a:pt x="1018" y="1281"/>
                    <a:pt x="997" y="1274"/>
                    <a:pt x="977" y="1251"/>
                  </a:cubicBezTo>
                  <a:cubicBezTo>
                    <a:pt x="897" y="1161"/>
                    <a:pt x="897" y="1161"/>
                    <a:pt x="897" y="1161"/>
                  </a:cubicBezTo>
                  <a:cubicBezTo>
                    <a:pt x="895" y="1162"/>
                    <a:pt x="893" y="1164"/>
                    <a:pt x="891" y="1165"/>
                  </a:cubicBezTo>
                  <a:cubicBezTo>
                    <a:pt x="967" y="1260"/>
                    <a:pt x="967" y="1260"/>
                    <a:pt x="967" y="1260"/>
                  </a:cubicBezTo>
                  <a:cubicBezTo>
                    <a:pt x="985" y="1283"/>
                    <a:pt x="989" y="1306"/>
                    <a:pt x="969" y="1334"/>
                  </a:cubicBezTo>
                  <a:cubicBezTo>
                    <a:pt x="935" y="1339"/>
                    <a:pt x="916" y="1326"/>
                    <a:pt x="903" y="1299"/>
                  </a:cubicBezTo>
                  <a:cubicBezTo>
                    <a:pt x="851" y="1191"/>
                    <a:pt x="851" y="1191"/>
                    <a:pt x="851" y="1191"/>
                  </a:cubicBezTo>
                  <a:cubicBezTo>
                    <a:pt x="851" y="1191"/>
                    <a:pt x="851" y="1191"/>
                    <a:pt x="851" y="1191"/>
                  </a:cubicBezTo>
                  <a:cubicBezTo>
                    <a:pt x="849" y="1192"/>
                    <a:pt x="846" y="1193"/>
                    <a:pt x="844" y="1194"/>
                  </a:cubicBezTo>
                  <a:cubicBezTo>
                    <a:pt x="890" y="1305"/>
                    <a:pt x="890" y="1305"/>
                    <a:pt x="890" y="1305"/>
                  </a:cubicBezTo>
                  <a:cubicBezTo>
                    <a:pt x="901" y="1333"/>
                    <a:pt x="899" y="1356"/>
                    <a:pt x="872" y="1377"/>
                  </a:cubicBezTo>
                  <a:cubicBezTo>
                    <a:pt x="838" y="1373"/>
                    <a:pt x="823" y="1356"/>
                    <a:pt x="818" y="1326"/>
                  </a:cubicBezTo>
                  <a:cubicBezTo>
                    <a:pt x="798" y="1207"/>
                    <a:pt x="798" y="1207"/>
                    <a:pt x="798" y="1207"/>
                  </a:cubicBezTo>
                  <a:cubicBezTo>
                    <a:pt x="798" y="1207"/>
                    <a:pt x="798" y="1207"/>
                    <a:pt x="798" y="1207"/>
                  </a:cubicBezTo>
                  <a:cubicBezTo>
                    <a:pt x="795" y="1207"/>
                    <a:pt x="793" y="1208"/>
                    <a:pt x="790" y="1208"/>
                  </a:cubicBezTo>
                  <a:cubicBezTo>
                    <a:pt x="791" y="1208"/>
                    <a:pt x="791" y="1208"/>
                    <a:pt x="791" y="1208"/>
                  </a:cubicBezTo>
                  <a:cubicBezTo>
                    <a:pt x="804" y="1328"/>
                    <a:pt x="804" y="1328"/>
                    <a:pt x="804" y="1328"/>
                  </a:cubicBezTo>
                  <a:cubicBezTo>
                    <a:pt x="807" y="1358"/>
                    <a:pt x="798" y="1379"/>
                    <a:pt x="767" y="1392"/>
                  </a:cubicBezTo>
                  <a:cubicBezTo>
                    <a:pt x="735" y="1379"/>
                    <a:pt x="726" y="1358"/>
                    <a:pt x="729" y="1328"/>
                  </a:cubicBezTo>
                  <a:cubicBezTo>
                    <a:pt x="743" y="1208"/>
                    <a:pt x="743" y="1208"/>
                    <a:pt x="743" y="1208"/>
                  </a:cubicBezTo>
                  <a:cubicBezTo>
                    <a:pt x="740" y="1208"/>
                    <a:pt x="738" y="1207"/>
                    <a:pt x="735" y="1207"/>
                  </a:cubicBezTo>
                  <a:cubicBezTo>
                    <a:pt x="735" y="1207"/>
                    <a:pt x="735" y="1207"/>
                    <a:pt x="735" y="1207"/>
                  </a:cubicBezTo>
                  <a:cubicBezTo>
                    <a:pt x="715" y="1326"/>
                    <a:pt x="715" y="1326"/>
                    <a:pt x="715" y="1326"/>
                  </a:cubicBezTo>
                  <a:cubicBezTo>
                    <a:pt x="710" y="1356"/>
                    <a:pt x="696" y="1373"/>
                    <a:pt x="662" y="1377"/>
                  </a:cubicBezTo>
                  <a:cubicBezTo>
                    <a:pt x="635" y="1356"/>
                    <a:pt x="632" y="1333"/>
                    <a:pt x="643" y="1305"/>
                  </a:cubicBezTo>
                  <a:cubicBezTo>
                    <a:pt x="689" y="1194"/>
                    <a:pt x="689" y="1194"/>
                    <a:pt x="689" y="1194"/>
                  </a:cubicBezTo>
                  <a:cubicBezTo>
                    <a:pt x="687" y="1193"/>
                    <a:pt x="685" y="1192"/>
                    <a:pt x="683" y="1191"/>
                  </a:cubicBezTo>
                  <a:cubicBezTo>
                    <a:pt x="683" y="1191"/>
                    <a:pt x="683" y="1191"/>
                    <a:pt x="683" y="1191"/>
                  </a:cubicBezTo>
                  <a:cubicBezTo>
                    <a:pt x="630" y="1299"/>
                    <a:pt x="630" y="1299"/>
                    <a:pt x="630" y="1299"/>
                  </a:cubicBezTo>
                  <a:cubicBezTo>
                    <a:pt x="617" y="1327"/>
                    <a:pt x="598" y="1339"/>
                    <a:pt x="564" y="1334"/>
                  </a:cubicBezTo>
                  <a:cubicBezTo>
                    <a:pt x="545" y="1306"/>
                    <a:pt x="548" y="1284"/>
                    <a:pt x="567" y="1260"/>
                  </a:cubicBezTo>
                  <a:cubicBezTo>
                    <a:pt x="642" y="1165"/>
                    <a:pt x="642" y="1165"/>
                    <a:pt x="642" y="1165"/>
                  </a:cubicBezTo>
                  <a:cubicBezTo>
                    <a:pt x="640" y="1164"/>
                    <a:pt x="638" y="1162"/>
                    <a:pt x="637" y="1161"/>
                  </a:cubicBezTo>
                  <a:cubicBezTo>
                    <a:pt x="557" y="1251"/>
                    <a:pt x="557" y="1251"/>
                    <a:pt x="557" y="1251"/>
                  </a:cubicBezTo>
                  <a:cubicBezTo>
                    <a:pt x="537" y="1274"/>
                    <a:pt x="515" y="1281"/>
                    <a:pt x="484" y="1267"/>
                  </a:cubicBezTo>
                  <a:cubicBezTo>
                    <a:pt x="473" y="1234"/>
                    <a:pt x="482" y="1214"/>
                    <a:pt x="506" y="1196"/>
                  </a:cubicBezTo>
                  <a:cubicBezTo>
                    <a:pt x="605" y="1125"/>
                    <a:pt x="605" y="1125"/>
                    <a:pt x="605" y="1125"/>
                  </a:cubicBezTo>
                  <a:cubicBezTo>
                    <a:pt x="603" y="1123"/>
                    <a:pt x="602" y="1121"/>
                    <a:pt x="601" y="1120"/>
                  </a:cubicBezTo>
                  <a:cubicBezTo>
                    <a:pt x="499" y="1185"/>
                    <a:pt x="499" y="1185"/>
                    <a:pt x="499" y="1185"/>
                  </a:cubicBezTo>
                  <a:cubicBezTo>
                    <a:pt x="473" y="1201"/>
                    <a:pt x="451" y="1202"/>
                    <a:pt x="425" y="1180"/>
                  </a:cubicBezTo>
                  <a:cubicBezTo>
                    <a:pt x="423" y="1145"/>
                    <a:pt x="437" y="1128"/>
                    <a:pt x="466" y="1118"/>
                  </a:cubicBezTo>
                  <a:cubicBezTo>
                    <a:pt x="591" y="1073"/>
                    <a:pt x="591" y="1073"/>
                    <a:pt x="591" y="1073"/>
                  </a:cubicBezTo>
                  <a:cubicBezTo>
                    <a:pt x="597" y="1051"/>
                    <a:pt x="597" y="1051"/>
                    <a:pt x="597" y="1051"/>
                  </a:cubicBezTo>
                  <a:cubicBezTo>
                    <a:pt x="530" y="1038"/>
                    <a:pt x="530" y="1038"/>
                    <a:pt x="530" y="1038"/>
                  </a:cubicBezTo>
                  <a:cubicBezTo>
                    <a:pt x="520" y="1045"/>
                    <a:pt x="507" y="1050"/>
                    <a:pt x="493" y="1055"/>
                  </a:cubicBezTo>
                  <a:cubicBezTo>
                    <a:pt x="486" y="1058"/>
                    <a:pt x="479" y="1055"/>
                    <a:pt x="481" y="1048"/>
                  </a:cubicBezTo>
                  <a:cubicBezTo>
                    <a:pt x="531" y="904"/>
                    <a:pt x="531" y="904"/>
                    <a:pt x="531" y="904"/>
                  </a:cubicBezTo>
                  <a:cubicBezTo>
                    <a:pt x="517" y="897"/>
                    <a:pt x="517" y="897"/>
                    <a:pt x="517" y="897"/>
                  </a:cubicBezTo>
                  <a:cubicBezTo>
                    <a:pt x="506" y="940"/>
                    <a:pt x="496" y="965"/>
                    <a:pt x="468" y="989"/>
                  </a:cubicBezTo>
                  <a:cubicBezTo>
                    <a:pt x="446" y="1010"/>
                    <a:pt x="414" y="1017"/>
                    <a:pt x="387" y="1021"/>
                  </a:cubicBezTo>
                  <a:cubicBezTo>
                    <a:pt x="378" y="1023"/>
                    <a:pt x="372" y="1018"/>
                    <a:pt x="376" y="1011"/>
                  </a:cubicBezTo>
                  <a:cubicBezTo>
                    <a:pt x="459" y="862"/>
                    <a:pt x="459" y="862"/>
                    <a:pt x="459" y="862"/>
                  </a:cubicBezTo>
                  <a:cubicBezTo>
                    <a:pt x="447" y="853"/>
                    <a:pt x="447" y="853"/>
                    <a:pt x="447" y="853"/>
                  </a:cubicBezTo>
                  <a:cubicBezTo>
                    <a:pt x="431" y="888"/>
                    <a:pt x="411" y="919"/>
                    <a:pt x="383" y="937"/>
                  </a:cubicBezTo>
                  <a:cubicBezTo>
                    <a:pt x="347" y="961"/>
                    <a:pt x="310" y="959"/>
                    <a:pt x="273" y="960"/>
                  </a:cubicBezTo>
                  <a:cubicBezTo>
                    <a:pt x="264" y="959"/>
                    <a:pt x="260" y="951"/>
                    <a:pt x="266" y="945"/>
                  </a:cubicBezTo>
                  <a:cubicBezTo>
                    <a:pt x="398" y="812"/>
                    <a:pt x="398" y="812"/>
                    <a:pt x="398" y="812"/>
                  </a:cubicBezTo>
                  <a:cubicBezTo>
                    <a:pt x="387" y="802"/>
                    <a:pt x="387" y="802"/>
                    <a:pt x="387" y="802"/>
                  </a:cubicBezTo>
                  <a:cubicBezTo>
                    <a:pt x="348" y="841"/>
                    <a:pt x="330" y="857"/>
                    <a:pt x="290" y="869"/>
                  </a:cubicBezTo>
                  <a:cubicBezTo>
                    <a:pt x="244" y="883"/>
                    <a:pt x="205" y="879"/>
                    <a:pt x="166" y="867"/>
                  </a:cubicBezTo>
                  <a:cubicBezTo>
                    <a:pt x="159" y="865"/>
                    <a:pt x="156" y="857"/>
                    <a:pt x="163" y="853"/>
                  </a:cubicBezTo>
                  <a:cubicBezTo>
                    <a:pt x="343" y="752"/>
                    <a:pt x="343" y="752"/>
                    <a:pt x="343" y="752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00" y="760"/>
                    <a:pt x="269" y="778"/>
                    <a:pt x="229" y="784"/>
                  </a:cubicBezTo>
                  <a:cubicBezTo>
                    <a:pt x="167" y="793"/>
                    <a:pt x="116" y="772"/>
                    <a:pt x="82" y="751"/>
                  </a:cubicBezTo>
                  <a:cubicBezTo>
                    <a:pt x="76" y="747"/>
                    <a:pt x="74" y="737"/>
                    <a:pt x="83" y="735"/>
                  </a:cubicBezTo>
                  <a:cubicBezTo>
                    <a:pt x="294" y="677"/>
                    <a:pt x="294" y="677"/>
                    <a:pt x="294" y="677"/>
                  </a:cubicBezTo>
                  <a:cubicBezTo>
                    <a:pt x="286" y="664"/>
                    <a:pt x="286" y="664"/>
                    <a:pt x="286" y="664"/>
                  </a:cubicBezTo>
                  <a:cubicBezTo>
                    <a:pt x="239" y="676"/>
                    <a:pt x="199" y="684"/>
                    <a:pt x="160" y="682"/>
                  </a:cubicBezTo>
                  <a:cubicBezTo>
                    <a:pt x="64" y="674"/>
                    <a:pt x="33" y="626"/>
                    <a:pt x="21" y="603"/>
                  </a:cubicBezTo>
                  <a:cubicBezTo>
                    <a:pt x="18" y="594"/>
                    <a:pt x="24" y="592"/>
                    <a:pt x="30" y="591"/>
                  </a:cubicBezTo>
                  <a:cubicBezTo>
                    <a:pt x="257" y="594"/>
                    <a:pt x="257" y="594"/>
                    <a:pt x="257" y="594"/>
                  </a:cubicBezTo>
                  <a:cubicBezTo>
                    <a:pt x="252" y="579"/>
                    <a:pt x="252" y="579"/>
                    <a:pt x="252" y="579"/>
                  </a:cubicBezTo>
                  <a:cubicBezTo>
                    <a:pt x="207" y="579"/>
                    <a:pt x="165" y="577"/>
                    <a:pt x="124" y="566"/>
                  </a:cubicBezTo>
                  <a:cubicBezTo>
                    <a:pt x="75" y="552"/>
                    <a:pt x="21" y="518"/>
                    <a:pt x="2" y="445"/>
                  </a:cubicBezTo>
                  <a:cubicBezTo>
                    <a:pt x="0" y="435"/>
                    <a:pt x="8" y="435"/>
                    <a:pt x="13" y="437"/>
                  </a:cubicBezTo>
                  <a:cubicBezTo>
                    <a:pt x="235" y="502"/>
                    <a:pt x="235" y="502"/>
                    <a:pt x="235" y="502"/>
                  </a:cubicBezTo>
                  <a:cubicBezTo>
                    <a:pt x="232" y="486"/>
                    <a:pt x="232" y="486"/>
                    <a:pt x="232" y="486"/>
                  </a:cubicBezTo>
                  <a:cubicBezTo>
                    <a:pt x="198" y="477"/>
                    <a:pt x="152" y="464"/>
                    <a:pt x="112" y="439"/>
                  </a:cubicBezTo>
                  <a:cubicBezTo>
                    <a:pt x="58" y="404"/>
                    <a:pt x="32" y="359"/>
                    <a:pt x="22" y="293"/>
                  </a:cubicBezTo>
                  <a:cubicBezTo>
                    <a:pt x="20" y="281"/>
                    <a:pt x="31" y="284"/>
                    <a:pt x="35" y="287"/>
                  </a:cubicBezTo>
                  <a:cubicBezTo>
                    <a:pt x="229" y="400"/>
                    <a:pt x="229" y="400"/>
                    <a:pt x="229" y="400"/>
                  </a:cubicBezTo>
                  <a:cubicBezTo>
                    <a:pt x="230" y="384"/>
                    <a:pt x="230" y="384"/>
                    <a:pt x="230" y="384"/>
                  </a:cubicBezTo>
                  <a:cubicBezTo>
                    <a:pt x="195" y="363"/>
                    <a:pt x="163" y="347"/>
                    <a:pt x="135" y="319"/>
                  </a:cubicBezTo>
                  <a:cubicBezTo>
                    <a:pt x="96" y="280"/>
                    <a:pt x="75" y="234"/>
                    <a:pt x="69" y="165"/>
                  </a:cubicBezTo>
                  <a:cubicBezTo>
                    <a:pt x="68" y="153"/>
                    <a:pt x="79" y="155"/>
                    <a:pt x="83" y="159"/>
                  </a:cubicBezTo>
                  <a:cubicBezTo>
                    <a:pt x="162" y="211"/>
                    <a:pt x="369" y="383"/>
                    <a:pt x="492" y="500"/>
                  </a:cubicBezTo>
                  <a:cubicBezTo>
                    <a:pt x="522" y="528"/>
                    <a:pt x="511" y="561"/>
                    <a:pt x="476" y="570"/>
                  </a:cubicBezTo>
                  <a:cubicBezTo>
                    <a:pt x="482" y="624"/>
                    <a:pt x="503" y="668"/>
                    <a:pt x="531" y="668"/>
                  </a:cubicBezTo>
                  <a:cubicBezTo>
                    <a:pt x="565" y="668"/>
                    <a:pt x="614" y="640"/>
                    <a:pt x="640" y="551"/>
                  </a:cubicBezTo>
                  <a:cubicBezTo>
                    <a:pt x="640" y="552"/>
                    <a:pt x="641" y="542"/>
                    <a:pt x="642" y="541"/>
                  </a:cubicBezTo>
                  <a:close/>
                  <a:moveTo>
                    <a:pt x="658" y="1055"/>
                  </a:moveTo>
                  <a:cubicBezTo>
                    <a:pt x="667" y="1064"/>
                    <a:pt x="679" y="1069"/>
                    <a:pt x="692" y="1068"/>
                  </a:cubicBezTo>
                  <a:cubicBezTo>
                    <a:pt x="697" y="1067"/>
                    <a:pt x="695" y="1064"/>
                    <a:pt x="693" y="1063"/>
                  </a:cubicBezTo>
                  <a:cubicBezTo>
                    <a:pt x="687" y="1058"/>
                    <a:pt x="679" y="1050"/>
                    <a:pt x="675" y="1040"/>
                  </a:cubicBezTo>
                  <a:cubicBezTo>
                    <a:pt x="680" y="1035"/>
                    <a:pt x="685" y="1029"/>
                    <a:pt x="683" y="1023"/>
                  </a:cubicBezTo>
                  <a:cubicBezTo>
                    <a:pt x="690" y="1026"/>
                    <a:pt x="699" y="1026"/>
                    <a:pt x="705" y="1022"/>
                  </a:cubicBezTo>
                  <a:cubicBezTo>
                    <a:pt x="712" y="1026"/>
                    <a:pt x="719" y="1029"/>
                    <a:pt x="725" y="1041"/>
                  </a:cubicBezTo>
                  <a:cubicBezTo>
                    <a:pt x="726" y="1043"/>
                    <a:pt x="729" y="1043"/>
                    <a:pt x="729" y="1040"/>
                  </a:cubicBezTo>
                  <a:cubicBezTo>
                    <a:pt x="732" y="1024"/>
                    <a:pt x="726" y="1007"/>
                    <a:pt x="721" y="997"/>
                  </a:cubicBezTo>
                  <a:cubicBezTo>
                    <a:pt x="727" y="1000"/>
                    <a:pt x="738" y="1004"/>
                    <a:pt x="747" y="1002"/>
                  </a:cubicBezTo>
                  <a:cubicBezTo>
                    <a:pt x="751" y="1006"/>
                    <a:pt x="754" y="1011"/>
                    <a:pt x="757" y="1019"/>
                  </a:cubicBezTo>
                  <a:cubicBezTo>
                    <a:pt x="759" y="1022"/>
                    <a:pt x="762" y="1021"/>
                    <a:pt x="762" y="1018"/>
                  </a:cubicBezTo>
                  <a:cubicBezTo>
                    <a:pt x="765" y="998"/>
                    <a:pt x="762" y="986"/>
                    <a:pt x="753" y="974"/>
                  </a:cubicBezTo>
                  <a:cubicBezTo>
                    <a:pt x="739" y="954"/>
                    <a:pt x="717" y="952"/>
                    <a:pt x="713" y="980"/>
                  </a:cubicBezTo>
                  <a:cubicBezTo>
                    <a:pt x="706" y="971"/>
                    <a:pt x="695" y="962"/>
                    <a:pt x="685" y="969"/>
                  </a:cubicBezTo>
                  <a:cubicBezTo>
                    <a:pt x="677" y="975"/>
                    <a:pt x="675" y="1002"/>
                    <a:pt x="675" y="1014"/>
                  </a:cubicBezTo>
                  <a:cubicBezTo>
                    <a:pt x="642" y="1000"/>
                    <a:pt x="624" y="1007"/>
                    <a:pt x="636" y="1044"/>
                  </a:cubicBezTo>
                  <a:cubicBezTo>
                    <a:pt x="641" y="1056"/>
                    <a:pt x="646" y="1065"/>
                    <a:pt x="658" y="1055"/>
                  </a:cubicBezTo>
                  <a:close/>
                  <a:moveTo>
                    <a:pt x="731" y="631"/>
                  </a:moveTo>
                  <a:cubicBezTo>
                    <a:pt x="729" y="632"/>
                    <a:pt x="729" y="632"/>
                    <a:pt x="729" y="632"/>
                  </a:cubicBezTo>
                  <a:cubicBezTo>
                    <a:pt x="730" y="633"/>
                    <a:pt x="731" y="636"/>
                    <a:pt x="732" y="641"/>
                  </a:cubicBezTo>
                  <a:cubicBezTo>
                    <a:pt x="730" y="644"/>
                    <a:pt x="728" y="649"/>
                    <a:pt x="726" y="651"/>
                  </a:cubicBezTo>
                  <a:cubicBezTo>
                    <a:pt x="722" y="654"/>
                    <a:pt x="721" y="657"/>
                    <a:pt x="719" y="659"/>
                  </a:cubicBezTo>
                  <a:cubicBezTo>
                    <a:pt x="716" y="661"/>
                    <a:pt x="712" y="666"/>
                    <a:pt x="712" y="669"/>
                  </a:cubicBezTo>
                  <a:cubicBezTo>
                    <a:pt x="705" y="675"/>
                    <a:pt x="699" y="680"/>
                    <a:pt x="698" y="690"/>
                  </a:cubicBezTo>
                  <a:cubicBezTo>
                    <a:pt x="698" y="696"/>
                    <a:pt x="699" y="705"/>
                    <a:pt x="696" y="710"/>
                  </a:cubicBezTo>
                  <a:cubicBezTo>
                    <a:pt x="693" y="716"/>
                    <a:pt x="683" y="719"/>
                    <a:pt x="680" y="713"/>
                  </a:cubicBezTo>
                  <a:cubicBezTo>
                    <a:pt x="680" y="719"/>
                    <a:pt x="687" y="724"/>
                    <a:pt x="694" y="726"/>
                  </a:cubicBezTo>
                  <a:cubicBezTo>
                    <a:pt x="691" y="728"/>
                    <a:pt x="688" y="729"/>
                    <a:pt x="683" y="729"/>
                  </a:cubicBezTo>
                  <a:cubicBezTo>
                    <a:pt x="675" y="729"/>
                    <a:pt x="667" y="731"/>
                    <a:pt x="663" y="739"/>
                  </a:cubicBezTo>
                  <a:cubicBezTo>
                    <a:pt x="663" y="739"/>
                    <a:pt x="662" y="739"/>
                    <a:pt x="662" y="740"/>
                  </a:cubicBezTo>
                  <a:cubicBezTo>
                    <a:pt x="667" y="737"/>
                    <a:pt x="679" y="733"/>
                    <a:pt x="684" y="739"/>
                  </a:cubicBezTo>
                  <a:cubicBezTo>
                    <a:pt x="689" y="744"/>
                    <a:pt x="688" y="745"/>
                    <a:pt x="696" y="747"/>
                  </a:cubicBezTo>
                  <a:cubicBezTo>
                    <a:pt x="698" y="747"/>
                    <a:pt x="700" y="749"/>
                    <a:pt x="701" y="751"/>
                  </a:cubicBezTo>
                  <a:cubicBezTo>
                    <a:pt x="701" y="752"/>
                    <a:pt x="701" y="752"/>
                    <a:pt x="702" y="753"/>
                  </a:cubicBezTo>
                  <a:cubicBezTo>
                    <a:pt x="702" y="754"/>
                    <a:pt x="702" y="754"/>
                    <a:pt x="702" y="755"/>
                  </a:cubicBezTo>
                  <a:cubicBezTo>
                    <a:pt x="697" y="757"/>
                    <a:pt x="692" y="760"/>
                    <a:pt x="688" y="764"/>
                  </a:cubicBezTo>
                  <a:cubicBezTo>
                    <a:pt x="680" y="757"/>
                    <a:pt x="666" y="756"/>
                    <a:pt x="658" y="761"/>
                  </a:cubicBezTo>
                  <a:cubicBezTo>
                    <a:pt x="648" y="766"/>
                    <a:pt x="644" y="776"/>
                    <a:pt x="646" y="786"/>
                  </a:cubicBezTo>
                  <a:cubicBezTo>
                    <a:pt x="649" y="799"/>
                    <a:pt x="653" y="797"/>
                    <a:pt x="644" y="808"/>
                  </a:cubicBezTo>
                  <a:cubicBezTo>
                    <a:pt x="636" y="818"/>
                    <a:pt x="648" y="827"/>
                    <a:pt x="647" y="833"/>
                  </a:cubicBezTo>
                  <a:cubicBezTo>
                    <a:pt x="646" y="838"/>
                    <a:pt x="642" y="840"/>
                    <a:pt x="646" y="847"/>
                  </a:cubicBezTo>
                  <a:cubicBezTo>
                    <a:pt x="647" y="849"/>
                    <a:pt x="650" y="852"/>
                    <a:pt x="650" y="857"/>
                  </a:cubicBezTo>
                  <a:cubicBezTo>
                    <a:pt x="655" y="853"/>
                    <a:pt x="651" y="849"/>
                    <a:pt x="651" y="843"/>
                  </a:cubicBezTo>
                  <a:cubicBezTo>
                    <a:pt x="652" y="840"/>
                    <a:pt x="655" y="839"/>
                    <a:pt x="655" y="833"/>
                  </a:cubicBezTo>
                  <a:cubicBezTo>
                    <a:pt x="656" y="837"/>
                    <a:pt x="656" y="840"/>
                    <a:pt x="661" y="843"/>
                  </a:cubicBezTo>
                  <a:cubicBezTo>
                    <a:pt x="658" y="837"/>
                    <a:pt x="668" y="834"/>
                    <a:pt x="665" y="823"/>
                  </a:cubicBezTo>
                  <a:cubicBezTo>
                    <a:pt x="667" y="830"/>
                    <a:pt x="671" y="830"/>
                    <a:pt x="669" y="836"/>
                  </a:cubicBezTo>
                  <a:cubicBezTo>
                    <a:pt x="681" y="830"/>
                    <a:pt x="671" y="822"/>
                    <a:pt x="674" y="816"/>
                  </a:cubicBezTo>
                  <a:cubicBezTo>
                    <a:pt x="678" y="809"/>
                    <a:pt x="681" y="796"/>
                    <a:pt x="675" y="790"/>
                  </a:cubicBezTo>
                  <a:cubicBezTo>
                    <a:pt x="669" y="783"/>
                    <a:pt x="667" y="777"/>
                    <a:pt x="670" y="772"/>
                  </a:cubicBezTo>
                  <a:cubicBezTo>
                    <a:pt x="673" y="765"/>
                    <a:pt x="679" y="767"/>
                    <a:pt x="684" y="768"/>
                  </a:cubicBezTo>
                  <a:cubicBezTo>
                    <a:pt x="684" y="769"/>
                    <a:pt x="684" y="770"/>
                    <a:pt x="683" y="771"/>
                  </a:cubicBezTo>
                  <a:cubicBezTo>
                    <a:pt x="679" y="780"/>
                    <a:pt x="682" y="791"/>
                    <a:pt x="686" y="800"/>
                  </a:cubicBezTo>
                  <a:cubicBezTo>
                    <a:pt x="688" y="805"/>
                    <a:pt x="691" y="812"/>
                    <a:pt x="689" y="818"/>
                  </a:cubicBezTo>
                  <a:cubicBezTo>
                    <a:pt x="686" y="823"/>
                    <a:pt x="686" y="825"/>
                    <a:pt x="682" y="828"/>
                  </a:cubicBezTo>
                  <a:cubicBezTo>
                    <a:pt x="680" y="830"/>
                    <a:pt x="679" y="832"/>
                    <a:pt x="679" y="835"/>
                  </a:cubicBezTo>
                  <a:cubicBezTo>
                    <a:pt x="680" y="837"/>
                    <a:pt x="682" y="837"/>
                    <a:pt x="684" y="839"/>
                  </a:cubicBezTo>
                  <a:cubicBezTo>
                    <a:pt x="693" y="845"/>
                    <a:pt x="705" y="850"/>
                    <a:pt x="710" y="861"/>
                  </a:cubicBezTo>
                  <a:cubicBezTo>
                    <a:pt x="711" y="863"/>
                    <a:pt x="712" y="868"/>
                    <a:pt x="717" y="867"/>
                  </a:cubicBezTo>
                  <a:cubicBezTo>
                    <a:pt x="720" y="870"/>
                    <a:pt x="719" y="873"/>
                    <a:pt x="722" y="874"/>
                  </a:cubicBezTo>
                  <a:cubicBezTo>
                    <a:pt x="724" y="875"/>
                    <a:pt x="732" y="876"/>
                    <a:pt x="733" y="874"/>
                  </a:cubicBezTo>
                  <a:cubicBezTo>
                    <a:pt x="733" y="872"/>
                    <a:pt x="731" y="870"/>
                    <a:pt x="730" y="868"/>
                  </a:cubicBezTo>
                  <a:cubicBezTo>
                    <a:pt x="727" y="865"/>
                    <a:pt x="723" y="862"/>
                    <a:pt x="722" y="858"/>
                  </a:cubicBezTo>
                  <a:cubicBezTo>
                    <a:pt x="719" y="850"/>
                    <a:pt x="716" y="853"/>
                    <a:pt x="711" y="849"/>
                  </a:cubicBezTo>
                  <a:cubicBezTo>
                    <a:pt x="707" y="844"/>
                    <a:pt x="692" y="837"/>
                    <a:pt x="695" y="829"/>
                  </a:cubicBezTo>
                  <a:cubicBezTo>
                    <a:pt x="697" y="823"/>
                    <a:pt x="709" y="822"/>
                    <a:pt x="715" y="809"/>
                  </a:cubicBezTo>
                  <a:cubicBezTo>
                    <a:pt x="716" y="819"/>
                    <a:pt x="711" y="824"/>
                    <a:pt x="705" y="829"/>
                  </a:cubicBezTo>
                  <a:cubicBezTo>
                    <a:pt x="703" y="831"/>
                    <a:pt x="703" y="834"/>
                    <a:pt x="705" y="834"/>
                  </a:cubicBezTo>
                  <a:cubicBezTo>
                    <a:pt x="706" y="835"/>
                    <a:pt x="709" y="836"/>
                    <a:pt x="712" y="837"/>
                  </a:cubicBezTo>
                  <a:cubicBezTo>
                    <a:pt x="712" y="838"/>
                    <a:pt x="713" y="839"/>
                    <a:pt x="715" y="840"/>
                  </a:cubicBezTo>
                  <a:cubicBezTo>
                    <a:pt x="711" y="842"/>
                    <a:pt x="709" y="843"/>
                    <a:pt x="708" y="844"/>
                  </a:cubicBezTo>
                  <a:cubicBezTo>
                    <a:pt x="712" y="846"/>
                    <a:pt x="712" y="846"/>
                    <a:pt x="714" y="848"/>
                  </a:cubicBezTo>
                  <a:cubicBezTo>
                    <a:pt x="717" y="850"/>
                    <a:pt x="721" y="850"/>
                    <a:pt x="723" y="855"/>
                  </a:cubicBezTo>
                  <a:cubicBezTo>
                    <a:pt x="723" y="856"/>
                    <a:pt x="723" y="856"/>
                    <a:pt x="723" y="856"/>
                  </a:cubicBezTo>
                  <a:cubicBezTo>
                    <a:pt x="725" y="862"/>
                    <a:pt x="727" y="863"/>
                    <a:pt x="729" y="865"/>
                  </a:cubicBezTo>
                  <a:cubicBezTo>
                    <a:pt x="755" y="862"/>
                    <a:pt x="771" y="868"/>
                    <a:pt x="794" y="854"/>
                  </a:cubicBezTo>
                  <a:cubicBezTo>
                    <a:pt x="794" y="854"/>
                    <a:pt x="794" y="854"/>
                    <a:pt x="794" y="854"/>
                  </a:cubicBezTo>
                  <a:cubicBezTo>
                    <a:pt x="795" y="853"/>
                    <a:pt x="796" y="853"/>
                    <a:pt x="797" y="852"/>
                  </a:cubicBezTo>
                  <a:cubicBezTo>
                    <a:pt x="797" y="852"/>
                    <a:pt x="797" y="852"/>
                    <a:pt x="798" y="851"/>
                  </a:cubicBezTo>
                  <a:cubicBezTo>
                    <a:pt x="798" y="851"/>
                    <a:pt x="798" y="851"/>
                    <a:pt x="798" y="851"/>
                  </a:cubicBezTo>
                  <a:cubicBezTo>
                    <a:pt x="800" y="849"/>
                    <a:pt x="803" y="846"/>
                    <a:pt x="806" y="844"/>
                  </a:cubicBezTo>
                  <a:cubicBezTo>
                    <a:pt x="807" y="847"/>
                    <a:pt x="808" y="849"/>
                    <a:pt x="808" y="850"/>
                  </a:cubicBezTo>
                  <a:cubicBezTo>
                    <a:pt x="808" y="857"/>
                    <a:pt x="808" y="857"/>
                    <a:pt x="808" y="857"/>
                  </a:cubicBezTo>
                  <a:cubicBezTo>
                    <a:pt x="814" y="863"/>
                    <a:pt x="814" y="863"/>
                    <a:pt x="814" y="863"/>
                  </a:cubicBezTo>
                  <a:cubicBezTo>
                    <a:pt x="814" y="855"/>
                    <a:pt x="814" y="855"/>
                    <a:pt x="814" y="855"/>
                  </a:cubicBezTo>
                  <a:cubicBezTo>
                    <a:pt x="810" y="849"/>
                    <a:pt x="810" y="849"/>
                    <a:pt x="810" y="849"/>
                  </a:cubicBezTo>
                  <a:cubicBezTo>
                    <a:pt x="808" y="842"/>
                    <a:pt x="808" y="842"/>
                    <a:pt x="808" y="842"/>
                  </a:cubicBezTo>
                  <a:cubicBezTo>
                    <a:pt x="814" y="838"/>
                    <a:pt x="820" y="835"/>
                    <a:pt x="829" y="836"/>
                  </a:cubicBezTo>
                  <a:cubicBezTo>
                    <a:pt x="838" y="838"/>
                    <a:pt x="848" y="848"/>
                    <a:pt x="854" y="858"/>
                  </a:cubicBezTo>
                  <a:cubicBezTo>
                    <a:pt x="850" y="859"/>
                    <a:pt x="844" y="850"/>
                    <a:pt x="843" y="848"/>
                  </a:cubicBezTo>
                  <a:cubicBezTo>
                    <a:pt x="840" y="843"/>
                    <a:pt x="833" y="843"/>
                    <a:pt x="833" y="847"/>
                  </a:cubicBezTo>
                  <a:cubicBezTo>
                    <a:pt x="832" y="852"/>
                    <a:pt x="833" y="856"/>
                    <a:pt x="831" y="860"/>
                  </a:cubicBezTo>
                  <a:cubicBezTo>
                    <a:pt x="832" y="861"/>
                    <a:pt x="835" y="859"/>
                    <a:pt x="838" y="862"/>
                  </a:cubicBezTo>
                  <a:cubicBezTo>
                    <a:pt x="839" y="859"/>
                    <a:pt x="839" y="857"/>
                    <a:pt x="839" y="855"/>
                  </a:cubicBezTo>
                  <a:cubicBezTo>
                    <a:pt x="844" y="856"/>
                    <a:pt x="850" y="871"/>
                    <a:pt x="858" y="868"/>
                  </a:cubicBezTo>
                  <a:cubicBezTo>
                    <a:pt x="859" y="874"/>
                    <a:pt x="858" y="880"/>
                    <a:pt x="852" y="883"/>
                  </a:cubicBezTo>
                  <a:cubicBezTo>
                    <a:pt x="846" y="885"/>
                    <a:pt x="844" y="881"/>
                    <a:pt x="845" y="879"/>
                  </a:cubicBezTo>
                  <a:cubicBezTo>
                    <a:pt x="847" y="879"/>
                    <a:pt x="850" y="879"/>
                    <a:pt x="852" y="876"/>
                  </a:cubicBezTo>
                  <a:cubicBezTo>
                    <a:pt x="848" y="875"/>
                    <a:pt x="843" y="875"/>
                    <a:pt x="842" y="870"/>
                  </a:cubicBezTo>
                  <a:cubicBezTo>
                    <a:pt x="837" y="859"/>
                    <a:pt x="833" y="863"/>
                    <a:pt x="831" y="862"/>
                  </a:cubicBezTo>
                  <a:cubicBezTo>
                    <a:pt x="826" y="858"/>
                    <a:pt x="827" y="839"/>
                    <a:pt x="826" y="839"/>
                  </a:cubicBezTo>
                  <a:cubicBezTo>
                    <a:pt x="822" y="837"/>
                    <a:pt x="821" y="840"/>
                    <a:pt x="820" y="843"/>
                  </a:cubicBezTo>
                  <a:cubicBezTo>
                    <a:pt x="818" y="845"/>
                    <a:pt x="818" y="845"/>
                    <a:pt x="818" y="845"/>
                  </a:cubicBezTo>
                  <a:cubicBezTo>
                    <a:pt x="819" y="848"/>
                    <a:pt x="819" y="848"/>
                    <a:pt x="819" y="848"/>
                  </a:cubicBezTo>
                  <a:cubicBezTo>
                    <a:pt x="817" y="850"/>
                    <a:pt x="817" y="850"/>
                    <a:pt x="817" y="850"/>
                  </a:cubicBezTo>
                  <a:cubicBezTo>
                    <a:pt x="819" y="852"/>
                    <a:pt x="819" y="852"/>
                    <a:pt x="819" y="852"/>
                  </a:cubicBezTo>
                  <a:cubicBezTo>
                    <a:pt x="816" y="854"/>
                    <a:pt x="816" y="854"/>
                    <a:pt x="816" y="854"/>
                  </a:cubicBezTo>
                  <a:cubicBezTo>
                    <a:pt x="819" y="857"/>
                    <a:pt x="819" y="857"/>
                    <a:pt x="819" y="857"/>
                  </a:cubicBezTo>
                  <a:cubicBezTo>
                    <a:pt x="817" y="859"/>
                    <a:pt x="817" y="859"/>
                    <a:pt x="817" y="859"/>
                  </a:cubicBezTo>
                  <a:cubicBezTo>
                    <a:pt x="819" y="862"/>
                    <a:pt x="819" y="862"/>
                    <a:pt x="819" y="862"/>
                  </a:cubicBezTo>
                  <a:cubicBezTo>
                    <a:pt x="817" y="864"/>
                    <a:pt x="817" y="864"/>
                    <a:pt x="817" y="864"/>
                  </a:cubicBezTo>
                  <a:cubicBezTo>
                    <a:pt x="820" y="867"/>
                    <a:pt x="820" y="867"/>
                    <a:pt x="820" y="867"/>
                  </a:cubicBezTo>
                  <a:cubicBezTo>
                    <a:pt x="821" y="869"/>
                    <a:pt x="821" y="872"/>
                    <a:pt x="820" y="873"/>
                  </a:cubicBezTo>
                  <a:cubicBezTo>
                    <a:pt x="819" y="874"/>
                    <a:pt x="818" y="873"/>
                    <a:pt x="818" y="872"/>
                  </a:cubicBezTo>
                  <a:cubicBezTo>
                    <a:pt x="817" y="868"/>
                    <a:pt x="817" y="868"/>
                    <a:pt x="817" y="868"/>
                  </a:cubicBezTo>
                  <a:cubicBezTo>
                    <a:pt x="814" y="869"/>
                    <a:pt x="814" y="869"/>
                    <a:pt x="814" y="869"/>
                  </a:cubicBezTo>
                  <a:cubicBezTo>
                    <a:pt x="814" y="866"/>
                    <a:pt x="814" y="866"/>
                    <a:pt x="814" y="866"/>
                  </a:cubicBezTo>
                  <a:cubicBezTo>
                    <a:pt x="810" y="867"/>
                    <a:pt x="810" y="867"/>
                    <a:pt x="810" y="867"/>
                  </a:cubicBezTo>
                  <a:cubicBezTo>
                    <a:pt x="810" y="863"/>
                    <a:pt x="810" y="863"/>
                    <a:pt x="810" y="863"/>
                  </a:cubicBezTo>
                  <a:cubicBezTo>
                    <a:pt x="806" y="864"/>
                    <a:pt x="806" y="864"/>
                    <a:pt x="806" y="864"/>
                  </a:cubicBezTo>
                  <a:cubicBezTo>
                    <a:pt x="805" y="860"/>
                    <a:pt x="805" y="860"/>
                    <a:pt x="805" y="860"/>
                  </a:cubicBezTo>
                  <a:cubicBezTo>
                    <a:pt x="802" y="862"/>
                    <a:pt x="802" y="862"/>
                    <a:pt x="802" y="862"/>
                  </a:cubicBezTo>
                  <a:cubicBezTo>
                    <a:pt x="802" y="862"/>
                    <a:pt x="798" y="859"/>
                    <a:pt x="798" y="862"/>
                  </a:cubicBezTo>
                  <a:cubicBezTo>
                    <a:pt x="797" y="873"/>
                    <a:pt x="812" y="870"/>
                    <a:pt x="817" y="880"/>
                  </a:cubicBezTo>
                  <a:cubicBezTo>
                    <a:pt x="821" y="888"/>
                    <a:pt x="823" y="893"/>
                    <a:pt x="833" y="897"/>
                  </a:cubicBezTo>
                  <a:cubicBezTo>
                    <a:pt x="845" y="902"/>
                    <a:pt x="858" y="899"/>
                    <a:pt x="866" y="890"/>
                  </a:cubicBezTo>
                  <a:cubicBezTo>
                    <a:pt x="871" y="884"/>
                    <a:pt x="873" y="876"/>
                    <a:pt x="872" y="867"/>
                  </a:cubicBezTo>
                  <a:cubicBezTo>
                    <a:pt x="876" y="865"/>
                    <a:pt x="877" y="850"/>
                    <a:pt x="877" y="848"/>
                  </a:cubicBezTo>
                  <a:cubicBezTo>
                    <a:pt x="879" y="848"/>
                    <a:pt x="881" y="855"/>
                    <a:pt x="882" y="859"/>
                  </a:cubicBezTo>
                  <a:cubicBezTo>
                    <a:pt x="884" y="872"/>
                    <a:pt x="883" y="875"/>
                    <a:pt x="881" y="877"/>
                  </a:cubicBezTo>
                  <a:cubicBezTo>
                    <a:pt x="878" y="879"/>
                    <a:pt x="873" y="878"/>
                    <a:pt x="875" y="882"/>
                  </a:cubicBezTo>
                  <a:cubicBezTo>
                    <a:pt x="877" y="886"/>
                    <a:pt x="884" y="874"/>
                    <a:pt x="885" y="883"/>
                  </a:cubicBezTo>
                  <a:cubicBezTo>
                    <a:pt x="885" y="885"/>
                    <a:pt x="885" y="887"/>
                    <a:pt x="887" y="888"/>
                  </a:cubicBezTo>
                  <a:cubicBezTo>
                    <a:pt x="889" y="888"/>
                    <a:pt x="889" y="886"/>
                    <a:pt x="888" y="884"/>
                  </a:cubicBezTo>
                  <a:cubicBezTo>
                    <a:pt x="886" y="879"/>
                    <a:pt x="887" y="878"/>
                    <a:pt x="889" y="877"/>
                  </a:cubicBezTo>
                  <a:cubicBezTo>
                    <a:pt x="892" y="877"/>
                    <a:pt x="893" y="879"/>
                    <a:pt x="895" y="883"/>
                  </a:cubicBezTo>
                  <a:cubicBezTo>
                    <a:pt x="897" y="886"/>
                    <a:pt x="899" y="885"/>
                    <a:pt x="899" y="884"/>
                  </a:cubicBezTo>
                  <a:cubicBezTo>
                    <a:pt x="900" y="883"/>
                    <a:pt x="899" y="881"/>
                    <a:pt x="898" y="880"/>
                  </a:cubicBezTo>
                  <a:cubicBezTo>
                    <a:pt x="895" y="877"/>
                    <a:pt x="895" y="877"/>
                    <a:pt x="896" y="876"/>
                  </a:cubicBezTo>
                  <a:cubicBezTo>
                    <a:pt x="897" y="874"/>
                    <a:pt x="904" y="877"/>
                    <a:pt x="903" y="873"/>
                  </a:cubicBezTo>
                  <a:cubicBezTo>
                    <a:pt x="902" y="868"/>
                    <a:pt x="894" y="877"/>
                    <a:pt x="889" y="870"/>
                  </a:cubicBezTo>
                  <a:cubicBezTo>
                    <a:pt x="887" y="868"/>
                    <a:pt x="886" y="862"/>
                    <a:pt x="885" y="857"/>
                  </a:cubicBezTo>
                  <a:cubicBezTo>
                    <a:pt x="885" y="849"/>
                    <a:pt x="883" y="840"/>
                    <a:pt x="882" y="835"/>
                  </a:cubicBezTo>
                  <a:cubicBezTo>
                    <a:pt x="881" y="832"/>
                    <a:pt x="880" y="831"/>
                    <a:pt x="878" y="831"/>
                  </a:cubicBezTo>
                  <a:cubicBezTo>
                    <a:pt x="876" y="831"/>
                    <a:pt x="874" y="832"/>
                    <a:pt x="874" y="835"/>
                  </a:cubicBezTo>
                  <a:cubicBezTo>
                    <a:pt x="873" y="841"/>
                    <a:pt x="873" y="850"/>
                    <a:pt x="868" y="851"/>
                  </a:cubicBezTo>
                  <a:cubicBezTo>
                    <a:pt x="865" y="842"/>
                    <a:pt x="860" y="834"/>
                    <a:pt x="854" y="828"/>
                  </a:cubicBezTo>
                  <a:cubicBezTo>
                    <a:pt x="856" y="828"/>
                    <a:pt x="855" y="828"/>
                    <a:pt x="859" y="826"/>
                  </a:cubicBezTo>
                  <a:cubicBezTo>
                    <a:pt x="863" y="824"/>
                    <a:pt x="868" y="823"/>
                    <a:pt x="872" y="825"/>
                  </a:cubicBezTo>
                  <a:cubicBezTo>
                    <a:pt x="870" y="822"/>
                    <a:pt x="868" y="819"/>
                    <a:pt x="865" y="816"/>
                  </a:cubicBezTo>
                  <a:cubicBezTo>
                    <a:pt x="856" y="809"/>
                    <a:pt x="844" y="804"/>
                    <a:pt x="831" y="801"/>
                  </a:cubicBezTo>
                  <a:cubicBezTo>
                    <a:pt x="830" y="800"/>
                    <a:pt x="829" y="800"/>
                    <a:pt x="828" y="799"/>
                  </a:cubicBezTo>
                  <a:cubicBezTo>
                    <a:pt x="825" y="797"/>
                    <a:pt x="815" y="776"/>
                    <a:pt x="813" y="770"/>
                  </a:cubicBezTo>
                  <a:cubicBezTo>
                    <a:pt x="816" y="757"/>
                    <a:pt x="805" y="749"/>
                    <a:pt x="805" y="742"/>
                  </a:cubicBezTo>
                  <a:cubicBezTo>
                    <a:pt x="806" y="742"/>
                    <a:pt x="809" y="744"/>
                    <a:pt x="812" y="743"/>
                  </a:cubicBezTo>
                  <a:cubicBezTo>
                    <a:pt x="814" y="742"/>
                    <a:pt x="816" y="741"/>
                    <a:pt x="816" y="739"/>
                  </a:cubicBezTo>
                  <a:cubicBezTo>
                    <a:pt x="817" y="738"/>
                    <a:pt x="817" y="737"/>
                    <a:pt x="818" y="736"/>
                  </a:cubicBezTo>
                  <a:cubicBezTo>
                    <a:pt x="819" y="733"/>
                    <a:pt x="823" y="726"/>
                    <a:pt x="825" y="724"/>
                  </a:cubicBezTo>
                  <a:cubicBezTo>
                    <a:pt x="825" y="723"/>
                    <a:pt x="826" y="723"/>
                    <a:pt x="827" y="722"/>
                  </a:cubicBezTo>
                  <a:cubicBezTo>
                    <a:pt x="832" y="717"/>
                    <a:pt x="831" y="716"/>
                    <a:pt x="833" y="713"/>
                  </a:cubicBezTo>
                  <a:cubicBezTo>
                    <a:pt x="834" y="713"/>
                    <a:pt x="834" y="714"/>
                    <a:pt x="834" y="715"/>
                  </a:cubicBezTo>
                  <a:cubicBezTo>
                    <a:pt x="836" y="712"/>
                    <a:pt x="837" y="708"/>
                    <a:pt x="837" y="705"/>
                  </a:cubicBezTo>
                  <a:cubicBezTo>
                    <a:pt x="839" y="703"/>
                    <a:pt x="841" y="700"/>
                    <a:pt x="844" y="698"/>
                  </a:cubicBezTo>
                  <a:cubicBezTo>
                    <a:pt x="842" y="698"/>
                    <a:pt x="840" y="698"/>
                    <a:pt x="838" y="698"/>
                  </a:cubicBezTo>
                  <a:cubicBezTo>
                    <a:pt x="839" y="695"/>
                    <a:pt x="836" y="692"/>
                    <a:pt x="833" y="689"/>
                  </a:cubicBezTo>
                  <a:cubicBezTo>
                    <a:pt x="827" y="682"/>
                    <a:pt x="813" y="683"/>
                    <a:pt x="806" y="679"/>
                  </a:cubicBezTo>
                  <a:cubicBezTo>
                    <a:pt x="806" y="682"/>
                    <a:pt x="811" y="685"/>
                    <a:pt x="818" y="687"/>
                  </a:cubicBezTo>
                  <a:cubicBezTo>
                    <a:pt x="805" y="685"/>
                    <a:pt x="800" y="681"/>
                    <a:pt x="792" y="689"/>
                  </a:cubicBezTo>
                  <a:cubicBezTo>
                    <a:pt x="795" y="689"/>
                    <a:pt x="798" y="689"/>
                    <a:pt x="799" y="690"/>
                  </a:cubicBezTo>
                  <a:cubicBezTo>
                    <a:pt x="793" y="692"/>
                    <a:pt x="786" y="689"/>
                    <a:pt x="780" y="700"/>
                  </a:cubicBezTo>
                  <a:cubicBezTo>
                    <a:pt x="782" y="699"/>
                    <a:pt x="784" y="698"/>
                    <a:pt x="787" y="697"/>
                  </a:cubicBezTo>
                  <a:cubicBezTo>
                    <a:pt x="784" y="701"/>
                    <a:pt x="780" y="703"/>
                    <a:pt x="773" y="703"/>
                  </a:cubicBezTo>
                  <a:cubicBezTo>
                    <a:pt x="773" y="699"/>
                    <a:pt x="768" y="690"/>
                    <a:pt x="767" y="686"/>
                  </a:cubicBezTo>
                  <a:cubicBezTo>
                    <a:pt x="770" y="686"/>
                    <a:pt x="770" y="685"/>
                    <a:pt x="772" y="685"/>
                  </a:cubicBezTo>
                  <a:cubicBezTo>
                    <a:pt x="772" y="685"/>
                    <a:pt x="772" y="686"/>
                    <a:pt x="773" y="686"/>
                  </a:cubicBezTo>
                  <a:cubicBezTo>
                    <a:pt x="774" y="686"/>
                    <a:pt x="776" y="681"/>
                    <a:pt x="778" y="681"/>
                  </a:cubicBezTo>
                  <a:cubicBezTo>
                    <a:pt x="780" y="682"/>
                    <a:pt x="781" y="681"/>
                    <a:pt x="782" y="680"/>
                  </a:cubicBezTo>
                  <a:cubicBezTo>
                    <a:pt x="782" y="680"/>
                    <a:pt x="784" y="681"/>
                    <a:pt x="785" y="677"/>
                  </a:cubicBezTo>
                  <a:cubicBezTo>
                    <a:pt x="786" y="670"/>
                    <a:pt x="783" y="662"/>
                    <a:pt x="775" y="661"/>
                  </a:cubicBezTo>
                  <a:cubicBezTo>
                    <a:pt x="771" y="661"/>
                    <a:pt x="766" y="662"/>
                    <a:pt x="762" y="662"/>
                  </a:cubicBezTo>
                  <a:cubicBezTo>
                    <a:pt x="762" y="663"/>
                    <a:pt x="763" y="664"/>
                    <a:pt x="764" y="664"/>
                  </a:cubicBezTo>
                  <a:cubicBezTo>
                    <a:pt x="759" y="664"/>
                    <a:pt x="756" y="665"/>
                    <a:pt x="754" y="667"/>
                  </a:cubicBezTo>
                  <a:cubicBezTo>
                    <a:pt x="755" y="667"/>
                    <a:pt x="757" y="667"/>
                    <a:pt x="758" y="668"/>
                  </a:cubicBezTo>
                  <a:cubicBezTo>
                    <a:pt x="754" y="670"/>
                    <a:pt x="753" y="670"/>
                    <a:pt x="751" y="674"/>
                  </a:cubicBezTo>
                  <a:cubicBezTo>
                    <a:pt x="749" y="672"/>
                    <a:pt x="747" y="671"/>
                    <a:pt x="745" y="669"/>
                  </a:cubicBezTo>
                  <a:cubicBezTo>
                    <a:pt x="738" y="650"/>
                    <a:pt x="738" y="650"/>
                    <a:pt x="738" y="650"/>
                  </a:cubicBezTo>
                  <a:cubicBezTo>
                    <a:pt x="739" y="650"/>
                    <a:pt x="739" y="650"/>
                    <a:pt x="739" y="650"/>
                  </a:cubicBezTo>
                  <a:cubicBezTo>
                    <a:pt x="742" y="648"/>
                    <a:pt x="743" y="643"/>
                    <a:pt x="742" y="640"/>
                  </a:cubicBezTo>
                  <a:cubicBezTo>
                    <a:pt x="741" y="638"/>
                    <a:pt x="736" y="639"/>
                    <a:pt x="734" y="639"/>
                  </a:cubicBezTo>
                  <a:lnTo>
                    <a:pt x="731" y="631"/>
                  </a:lnTo>
                  <a:close/>
                  <a:moveTo>
                    <a:pt x="624" y="623"/>
                  </a:moveTo>
                  <a:cubicBezTo>
                    <a:pt x="624" y="881"/>
                    <a:pt x="624" y="881"/>
                    <a:pt x="624" y="881"/>
                  </a:cubicBezTo>
                  <a:cubicBezTo>
                    <a:pt x="624" y="881"/>
                    <a:pt x="624" y="881"/>
                    <a:pt x="624" y="881"/>
                  </a:cubicBezTo>
                  <a:cubicBezTo>
                    <a:pt x="624" y="897"/>
                    <a:pt x="629" y="907"/>
                    <a:pt x="638" y="914"/>
                  </a:cubicBezTo>
                  <a:cubicBezTo>
                    <a:pt x="646" y="921"/>
                    <a:pt x="659" y="923"/>
                    <a:pt x="675" y="923"/>
                  </a:cubicBezTo>
                  <a:cubicBezTo>
                    <a:pt x="675" y="923"/>
                    <a:pt x="675" y="923"/>
                    <a:pt x="675" y="923"/>
                  </a:cubicBezTo>
                  <a:cubicBezTo>
                    <a:pt x="723" y="923"/>
                    <a:pt x="723" y="923"/>
                    <a:pt x="723" y="923"/>
                  </a:cubicBezTo>
                  <a:cubicBezTo>
                    <a:pt x="723" y="923"/>
                    <a:pt x="723" y="923"/>
                    <a:pt x="723" y="923"/>
                  </a:cubicBezTo>
                  <a:cubicBezTo>
                    <a:pt x="733" y="924"/>
                    <a:pt x="742" y="926"/>
                    <a:pt x="750" y="929"/>
                  </a:cubicBezTo>
                  <a:cubicBezTo>
                    <a:pt x="756" y="932"/>
                    <a:pt x="762" y="937"/>
                    <a:pt x="767" y="942"/>
                  </a:cubicBezTo>
                  <a:cubicBezTo>
                    <a:pt x="771" y="937"/>
                    <a:pt x="777" y="932"/>
                    <a:pt x="783" y="929"/>
                  </a:cubicBezTo>
                  <a:cubicBezTo>
                    <a:pt x="791" y="926"/>
                    <a:pt x="800" y="924"/>
                    <a:pt x="811" y="923"/>
                  </a:cubicBezTo>
                  <a:cubicBezTo>
                    <a:pt x="811" y="923"/>
                    <a:pt x="811" y="923"/>
                    <a:pt x="811" y="923"/>
                  </a:cubicBezTo>
                  <a:cubicBezTo>
                    <a:pt x="859" y="923"/>
                    <a:pt x="859" y="923"/>
                    <a:pt x="859" y="923"/>
                  </a:cubicBezTo>
                  <a:cubicBezTo>
                    <a:pt x="859" y="923"/>
                    <a:pt x="859" y="923"/>
                    <a:pt x="859" y="923"/>
                  </a:cubicBezTo>
                  <a:cubicBezTo>
                    <a:pt x="874" y="923"/>
                    <a:pt x="887" y="921"/>
                    <a:pt x="896" y="914"/>
                  </a:cubicBezTo>
                  <a:cubicBezTo>
                    <a:pt x="904" y="907"/>
                    <a:pt x="909" y="897"/>
                    <a:pt x="910" y="881"/>
                  </a:cubicBezTo>
                  <a:cubicBezTo>
                    <a:pt x="910" y="881"/>
                    <a:pt x="910" y="881"/>
                    <a:pt x="910" y="881"/>
                  </a:cubicBezTo>
                  <a:cubicBezTo>
                    <a:pt x="910" y="623"/>
                    <a:pt x="910" y="623"/>
                    <a:pt x="910" y="623"/>
                  </a:cubicBezTo>
                  <a:lnTo>
                    <a:pt x="624" y="623"/>
                  </a:lnTo>
                  <a:close/>
                  <a:moveTo>
                    <a:pt x="790" y="794"/>
                  </a:moveTo>
                  <a:cubicBezTo>
                    <a:pt x="793" y="801"/>
                    <a:pt x="793" y="801"/>
                    <a:pt x="793" y="801"/>
                  </a:cubicBezTo>
                  <a:cubicBezTo>
                    <a:pt x="800" y="800"/>
                    <a:pt x="807" y="800"/>
                    <a:pt x="813" y="800"/>
                  </a:cubicBezTo>
                  <a:cubicBezTo>
                    <a:pt x="813" y="800"/>
                    <a:pt x="813" y="799"/>
                    <a:pt x="813" y="799"/>
                  </a:cubicBezTo>
                  <a:cubicBezTo>
                    <a:pt x="808" y="796"/>
                    <a:pt x="804" y="792"/>
                    <a:pt x="800" y="790"/>
                  </a:cubicBezTo>
                  <a:cubicBezTo>
                    <a:pt x="797" y="791"/>
                    <a:pt x="793" y="793"/>
                    <a:pt x="790" y="794"/>
                  </a:cubicBezTo>
                  <a:close/>
                  <a:moveTo>
                    <a:pt x="791" y="802"/>
                  </a:moveTo>
                  <a:cubicBezTo>
                    <a:pt x="788" y="795"/>
                    <a:pt x="788" y="795"/>
                    <a:pt x="788" y="795"/>
                  </a:cubicBezTo>
                  <a:cubicBezTo>
                    <a:pt x="781" y="797"/>
                    <a:pt x="777" y="798"/>
                    <a:pt x="772" y="797"/>
                  </a:cubicBezTo>
                  <a:cubicBezTo>
                    <a:pt x="767" y="795"/>
                    <a:pt x="764" y="795"/>
                    <a:pt x="760" y="796"/>
                  </a:cubicBezTo>
                  <a:cubicBezTo>
                    <a:pt x="757" y="797"/>
                    <a:pt x="751" y="800"/>
                    <a:pt x="742" y="801"/>
                  </a:cubicBezTo>
                  <a:cubicBezTo>
                    <a:pt x="740" y="819"/>
                    <a:pt x="726" y="818"/>
                    <a:pt x="719" y="827"/>
                  </a:cubicBezTo>
                  <a:cubicBezTo>
                    <a:pt x="716" y="830"/>
                    <a:pt x="716" y="832"/>
                    <a:pt x="717" y="833"/>
                  </a:cubicBezTo>
                  <a:cubicBezTo>
                    <a:pt x="717" y="833"/>
                    <a:pt x="719" y="835"/>
                    <a:pt x="721" y="836"/>
                  </a:cubicBezTo>
                  <a:cubicBezTo>
                    <a:pt x="731" y="831"/>
                    <a:pt x="746" y="823"/>
                    <a:pt x="763" y="812"/>
                  </a:cubicBezTo>
                  <a:cubicBezTo>
                    <a:pt x="771" y="807"/>
                    <a:pt x="781" y="804"/>
                    <a:pt x="791" y="802"/>
                  </a:cubicBezTo>
                  <a:close/>
                  <a:moveTo>
                    <a:pt x="742" y="667"/>
                  </a:moveTo>
                  <a:cubicBezTo>
                    <a:pt x="739" y="660"/>
                    <a:pt x="737" y="655"/>
                    <a:pt x="735" y="649"/>
                  </a:cubicBezTo>
                  <a:cubicBezTo>
                    <a:pt x="735" y="650"/>
                    <a:pt x="735" y="650"/>
                    <a:pt x="735" y="650"/>
                  </a:cubicBezTo>
                  <a:cubicBezTo>
                    <a:pt x="734" y="651"/>
                    <a:pt x="733" y="652"/>
                    <a:pt x="732" y="653"/>
                  </a:cubicBezTo>
                  <a:cubicBezTo>
                    <a:pt x="729" y="654"/>
                    <a:pt x="728" y="659"/>
                    <a:pt x="726" y="663"/>
                  </a:cubicBezTo>
                  <a:cubicBezTo>
                    <a:pt x="731" y="663"/>
                    <a:pt x="736" y="665"/>
                    <a:pt x="739" y="665"/>
                  </a:cubicBezTo>
                  <a:cubicBezTo>
                    <a:pt x="740" y="666"/>
                    <a:pt x="741" y="666"/>
                    <a:pt x="742" y="667"/>
                  </a:cubicBezTo>
                  <a:close/>
                  <a:moveTo>
                    <a:pt x="645" y="881"/>
                  </a:moveTo>
                  <a:cubicBezTo>
                    <a:pt x="651" y="872"/>
                    <a:pt x="666" y="874"/>
                    <a:pt x="675" y="875"/>
                  </a:cubicBezTo>
                  <a:cubicBezTo>
                    <a:pt x="673" y="873"/>
                    <a:pt x="671" y="870"/>
                    <a:pt x="671" y="867"/>
                  </a:cubicBezTo>
                  <a:cubicBezTo>
                    <a:pt x="663" y="867"/>
                    <a:pt x="649" y="866"/>
                    <a:pt x="642" y="879"/>
                  </a:cubicBezTo>
                  <a:cubicBezTo>
                    <a:pt x="642" y="878"/>
                    <a:pt x="642" y="873"/>
                    <a:pt x="642" y="870"/>
                  </a:cubicBezTo>
                  <a:cubicBezTo>
                    <a:pt x="638" y="876"/>
                    <a:pt x="637" y="889"/>
                    <a:pt x="638" y="894"/>
                  </a:cubicBezTo>
                  <a:cubicBezTo>
                    <a:pt x="643" y="887"/>
                    <a:pt x="648" y="884"/>
                    <a:pt x="656" y="879"/>
                  </a:cubicBezTo>
                  <a:cubicBezTo>
                    <a:pt x="652" y="879"/>
                    <a:pt x="648" y="880"/>
                    <a:pt x="645" y="881"/>
                  </a:cubicBezTo>
                  <a:close/>
                  <a:moveTo>
                    <a:pt x="681" y="878"/>
                  </a:moveTo>
                  <a:cubicBezTo>
                    <a:pt x="692" y="886"/>
                    <a:pt x="708" y="878"/>
                    <a:pt x="719" y="873"/>
                  </a:cubicBezTo>
                  <a:cubicBezTo>
                    <a:pt x="717" y="872"/>
                    <a:pt x="717" y="871"/>
                    <a:pt x="716" y="869"/>
                  </a:cubicBezTo>
                  <a:cubicBezTo>
                    <a:pt x="713" y="869"/>
                    <a:pt x="709" y="865"/>
                    <a:pt x="708" y="860"/>
                  </a:cubicBezTo>
                  <a:cubicBezTo>
                    <a:pt x="703" y="863"/>
                    <a:pt x="694" y="866"/>
                    <a:pt x="689" y="865"/>
                  </a:cubicBezTo>
                  <a:cubicBezTo>
                    <a:pt x="687" y="865"/>
                    <a:pt x="686" y="864"/>
                    <a:pt x="686" y="863"/>
                  </a:cubicBezTo>
                  <a:cubicBezTo>
                    <a:pt x="683" y="860"/>
                    <a:pt x="689" y="856"/>
                    <a:pt x="691" y="860"/>
                  </a:cubicBezTo>
                  <a:cubicBezTo>
                    <a:pt x="692" y="861"/>
                    <a:pt x="692" y="863"/>
                    <a:pt x="690" y="864"/>
                  </a:cubicBezTo>
                  <a:cubicBezTo>
                    <a:pt x="694" y="864"/>
                    <a:pt x="699" y="863"/>
                    <a:pt x="701" y="861"/>
                  </a:cubicBezTo>
                  <a:cubicBezTo>
                    <a:pt x="703" y="854"/>
                    <a:pt x="698" y="849"/>
                    <a:pt x="690" y="848"/>
                  </a:cubicBezTo>
                  <a:cubicBezTo>
                    <a:pt x="683" y="847"/>
                    <a:pt x="675" y="851"/>
                    <a:pt x="673" y="860"/>
                  </a:cubicBezTo>
                  <a:cubicBezTo>
                    <a:pt x="672" y="866"/>
                    <a:pt x="674" y="873"/>
                    <a:pt x="681" y="878"/>
                  </a:cubicBezTo>
                  <a:close/>
                  <a:moveTo>
                    <a:pt x="804" y="879"/>
                  </a:moveTo>
                  <a:cubicBezTo>
                    <a:pt x="803" y="879"/>
                    <a:pt x="803" y="881"/>
                    <a:pt x="805" y="882"/>
                  </a:cubicBezTo>
                  <a:cubicBezTo>
                    <a:pt x="807" y="883"/>
                    <a:pt x="811" y="882"/>
                    <a:pt x="815" y="884"/>
                  </a:cubicBezTo>
                  <a:cubicBezTo>
                    <a:pt x="815" y="883"/>
                    <a:pt x="815" y="882"/>
                    <a:pt x="814" y="881"/>
                  </a:cubicBezTo>
                  <a:cubicBezTo>
                    <a:pt x="811" y="880"/>
                    <a:pt x="807" y="877"/>
                    <a:pt x="804" y="879"/>
                  </a:cubicBezTo>
                  <a:close/>
                  <a:moveTo>
                    <a:pt x="805" y="885"/>
                  </a:moveTo>
                  <a:cubicBezTo>
                    <a:pt x="804" y="888"/>
                    <a:pt x="808" y="888"/>
                    <a:pt x="809" y="888"/>
                  </a:cubicBezTo>
                  <a:cubicBezTo>
                    <a:pt x="812" y="888"/>
                    <a:pt x="814" y="887"/>
                    <a:pt x="817" y="887"/>
                  </a:cubicBezTo>
                  <a:cubicBezTo>
                    <a:pt x="817" y="887"/>
                    <a:pt x="816" y="885"/>
                    <a:pt x="816" y="885"/>
                  </a:cubicBezTo>
                  <a:cubicBezTo>
                    <a:pt x="814" y="885"/>
                    <a:pt x="805" y="883"/>
                    <a:pt x="805" y="885"/>
                  </a:cubicBezTo>
                  <a:close/>
                  <a:moveTo>
                    <a:pt x="810" y="892"/>
                  </a:moveTo>
                  <a:cubicBezTo>
                    <a:pt x="811" y="894"/>
                    <a:pt x="814" y="896"/>
                    <a:pt x="817" y="895"/>
                  </a:cubicBezTo>
                  <a:cubicBezTo>
                    <a:pt x="820" y="894"/>
                    <a:pt x="821" y="894"/>
                    <a:pt x="822" y="893"/>
                  </a:cubicBezTo>
                  <a:cubicBezTo>
                    <a:pt x="821" y="892"/>
                    <a:pt x="820" y="891"/>
                    <a:pt x="819" y="890"/>
                  </a:cubicBezTo>
                  <a:cubicBezTo>
                    <a:pt x="816" y="891"/>
                    <a:pt x="810" y="890"/>
                    <a:pt x="810" y="892"/>
                  </a:cubicBezTo>
                  <a:close/>
                  <a:moveTo>
                    <a:pt x="571" y="954"/>
                  </a:moveTo>
                  <a:cubicBezTo>
                    <a:pt x="572" y="975"/>
                    <a:pt x="570" y="993"/>
                    <a:pt x="547" y="1013"/>
                  </a:cubicBezTo>
                  <a:cubicBezTo>
                    <a:pt x="539" y="1019"/>
                    <a:pt x="534" y="1018"/>
                    <a:pt x="532" y="1010"/>
                  </a:cubicBezTo>
                  <a:cubicBezTo>
                    <a:pt x="529" y="997"/>
                    <a:pt x="534" y="973"/>
                    <a:pt x="542" y="961"/>
                  </a:cubicBezTo>
                  <a:cubicBezTo>
                    <a:pt x="563" y="967"/>
                    <a:pt x="563" y="967"/>
                    <a:pt x="563" y="967"/>
                  </a:cubicBezTo>
                  <a:cubicBezTo>
                    <a:pt x="563" y="959"/>
                    <a:pt x="563" y="952"/>
                    <a:pt x="561" y="942"/>
                  </a:cubicBezTo>
                  <a:cubicBezTo>
                    <a:pt x="576" y="947"/>
                    <a:pt x="576" y="947"/>
                    <a:pt x="576" y="947"/>
                  </a:cubicBezTo>
                  <a:cubicBezTo>
                    <a:pt x="570" y="923"/>
                    <a:pt x="559" y="929"/>
                    <a:pt x="553" y="934"/>
                  </a:cubicBezTo>
                  <a:cubicBezTo>
                    <a:pt x="531" y="954"/>
                    <a:pt x="519" y="995"/>
                    <a:pt x="525" y="1017"/>
                  </a:cubicBezTo>
                  <a:cubicBezTo>
                    <a:pt x="530" y="1030"/>
                    <a:pt x="539" y="1031"/>
                    <a:pt x="552" y="1020"/>
                  </a:cubicBezTo>
                  <a:cubicBezTo>
                    <a:pt x="560" y="1014"/>
                    <a:pt x="567" y="1005"/>
                    <a:pt x="572" y="995"/>
                  </a:cubicBezTo>
                  <a:cubicBezTo>
                    <a:pt x="593" y="994"/>
                    <a:pt x="593" y="994"/>
                    <a:pt x="593" y="994"/>
                  </a:cubicBezTo>
                  <a:cubicBezTo>
                    <a:pt x="580" y="982"/>
                    <a:pt x="579" y="967"/>
                    <a:pt x="577" y="955"/>
                  </a:cubicBezTo>
                  <a:lnTo>
                    <a:pt x="571" y="954"/>
                  </a:lnTo>
                  <a:close/>
                  <a:moveTo>
                    <a:pt x="641" y="1104"/>
                  </a:moveTo>
                  <a:cubicBezTo>
                    <a:pt x="619" y="1124"/>
                    <a:pt x="594" y="1155"/>
                    <a:pt x="588" y="1178"/>
                  </a:cubicBezTo>
                  <a:cubicBezTo>
                    <a:pt x="594" y="1180"/>
                    <a:pt x="608" y="1178"/>
                    <a:pt x="611" y="1169"/>
                  </a:cubicBezTo>
                  <a:cubicBezTo>
                    <a:pt x="622" y="1140"/>
                    <a:pt x="637" y="1125"/>
                    <a:pt x="646" y="1114"/>
                  </a:cubicBezTo>
                  <a:cubicBezTo>
                    <a:pt x="713" y="1049"/>
                    <a:pt x="797" y="991"/>
                    <a:pt x="900" y="968"/>
                  </a:cubicBezTo>
                  <a:cubicBezTo>
                    <a:pt x="803" y="1010"/>
                    <a:pt x="735" y="1045"/>
                    <a:pt x="668" y="1110"/>
                  </a:cubicBezTo>
                  <a:cubicBezTo>
                    <a:pt x="729" y="1108"/>
                    <a:pt x="769" y="1096"/>
                    <a:pt x="869" y="1039"/>
                  </a:cubicBezTo>
                  <a:cubicBezTo>
                    <a:pt x="856" y="1032"/>
                    <a:pt x="843" y="1030"/>
                    <a:pt x="825" y="1028"/>
                  </a:cubicBezTo>
                  <a:cubicBezTo>
                    <a:pt x="845" y="1019"/>
                    <a:pt x="870" y="1030"/>
                    <a:pt x="892" y="1027"/>
                  </a:cubicBezTo>
                  <a:cubicBezTo>
                    <a:pt x="919" y="1014"/>
                    <a:pt x="949" y="993"/>
                    <a:pt x="973" y="975"/>
                  </a:cubicBezTo>
                  <a:cubicBezTo>
                    <a:pt x="952" y="976"/>
                    <a:pt x="939" y="971"/>
                    <a:pt x="921" y="973"/>
                  </a:cubicBezTo>
                  <a:cubicBezTo>
                    <a:pt x="938" y="959"/>
                    <a:pt x="957" y="973"/>
                    <a:pt x="981" y="963"/>
                  </a:cubicBezTo>
                  <a:cubicBezTo>
                    <a:pt x="987" y="958"/>
                    <a:pt x="997" y="941"/>
                    <a:pt x="996" y="924"/>
                  </a:cubicBezTo>
                  <a:cubicBezTo>
                    <a:pt x="974" y="925"/>
                    <a:pt x="949" y="919"/>
                    <a:pt x="924" y="926"/>
                  </a:cubicBezTo>
                  <a:cubicBezTo>
                    <a:pt x="902" y="935"/>
                    <a:pt x="892" y="948"/>
                    <a:pt x="878" y="959"/>
                  </a:cubicBezTo>
                  <a:cubicBezTo>
                    <a:pt x="880" y="954"/>
                    <a:pt x="885" y="940"/>
                    <a:pt x="894" y="929"/>
                  </a:cubicBezTo>
                  <a:cubicBezTo>
                    <a:pt x="838" y="940"/>
                    <a:pt x="795" y="955"/>
                    <a:pt x="760" y="972"/>
                  </a:cubicBezTo>
                  <a:cubicBezTo>
                    <a:pt x="760" y="971"/>
                    <a:pt x="760" y="971"/>
                    <a:pt x="760" y="971"/>
                  </a:cubicBezTo>
                  <a:cubicBezTo>
                    <a:pt x="753" y="962"/>
                    <a:pt x="739" y="951"/>
                    <a:pt x="726" y="952"/>
                  </a:cubicBezTo>
                  <a:cubicBezTo>
                    <a:pt x="722" y="953"/>
                    <a:pt x="718" y="955"/>
                    <a:pt x="714" y="959"/>
                  </a:cubicBezTo>
                  <a:cubicBezTo>
                    <a:pt x="712" y="962"/>
                    <a:pt x="711" y="965"/>
                    <a:pt x="710" y="969"/>
                  </a:cubicBezTo>
                  <a:cubicBezTo>
                    <a:pt x="706" y="965"/>
                    <a:pt x="703" y="962"/>
                    <a:pt x="699" y="961"/>
                  </a:cubicBezTo>
                  <a:cubicBezTo>
                    <a:pt x="692" y="958"/>
                    <a:pt x="685" y="960"/>
                    <a:pt x="679" y="964"/>
                  </a:cubicBezTo>
                  <a:cubicBezTo>
                    <a:pt x="676" y="967"/>
                    <a:pt x="674" y="971"/>
                    <a:pt x="672" y="977"/>
                  </a:cubicBezTo>
                  <a:cubicBezTo>
                    <a:pt x="643" y="964"/>
                    <a:pt x="606" y="947"/>
                    <a:pt x="581" y="934"/>
                  </a:cubicBezTo>
                  <a:cubicBezTo>
                    <a:pt x="588" y="952"/>
                    <a:pt x="587" y="962"/>
                    <a:pt x="590" y="972"/>
                  </a:cubicBezTo>
                  <a:cubicBezTo>
                    <a:pt x="597" y="990"/>
                    <a:pt x="607" y="996"/>
                    <a:pt x="624" y="1004"/>
                  </a:cubicBezTo>
                  <a:cubicBezTo>
                    <a:pt x="578" y="1005"/>
                    <a:pt x="578" y="1005"/>
                    <a:pt x="578" y="1005"/>
                  </a:cubicBezTo>
                  <a:cubicBezTo>
                    <a:pt x="570" y="1019"/>
                    <a:pt x="564" y="1026"/>
                    <a:pt x="552" y="1032"/>
                  </a:cubicBezTo>
                  <a:cubicBezTo>
                    <a:pt x="579" y="1037"/>
                    <a:pt x="605" y="1042"/>
                    <a:pt x="630" y="1048"/>
                  </a:cubicBezTo>
                  <a:cubicBezTo>
                    <a:pt x="632" y="1053"/>
                    <a:pt x="637" y="1061"/>
                    <a:pt x="641" y="1064"/>
                  </a:cubicBezTo>
                  <a:cubicBezTo>
                    <a:pt x="645" y="1067"/>
                    <a:pt x="649" y="1068"/>
                    <a:pt x="655" y="1065"/>
                  </a:cubicBezTo>
                  <a:cubicBezTo>
                    <a:pt x="648" y="1079"/>
                    <a:pt x="644" y="1093"/>
                    <a:pt x="641" y="1104"/>
                  </a:cubicBezTo>
                  <a:close/>
                  <a:moveTo>
                    <a:pt x="990" y="1057"/>
                  </a:moveTo>
                  <a:cubicBezTo>
                    <a:pt x="978" y="1056"/>
                    <a:pt x="967" y="1055"/>
                    <a:pt x="957" y="1053"/>
                  </a:cubicBezTo>
                  <a:cubicBezTo>
                    <a:pt x="956" y="1061"/>
                    <a:pt x="952" y="1065"/>
                    <a:pt x="941" y="1063"/>
                  </a:cubicBezTo>
                  <a:cubicBezTo>
                    <a:pt x="936" y="1075"/>
                    <a:pt x="926" y="1085"/>
                    <a:pt x="913" y="1089"/>
                  </a:cubicBezTo>
                  <a:cubicBezTo>
                    <a:pt x="909" y="1090"/>
                    <a:pt x="909" y="1087"/>
                    <a:pt x="910" y="1085"/>
                  </a:cubicBezTo>
                  <a:cubicBezTo>
                    <a:pt x="914" y="1078"/>
                    <a:pt x="918" y="1066"/>
                    <a:pt x="918" y="1055"/>
                  </a:cubicBezTo>
                  <a:cubicBezTo>
                    <a:pt x="911" y="1054"/>
                    <a:pt x="904" y="1049"/>
                    <a:pt x="903" y="1043"/>
                  </a:cubicBezTo>
                  <a:cubicBezTo>
                    <a:pt x="898" y="1049"/>
                    <a:pt x="889" y="1051"/>
                    <a:pt x="882" y="1050"/>
                  </a:cubicBezTo>
                  <a:cubicBezTo>
                    <a:pt x="876" y="1056"/>
                    <a:pt x="871" y="1062"/>
                    <a:pt x="870" y="1077"/>
                  </a:cubicBezTo>
                  <a:cubicBezTo>
                    <a:pt x="870" y="1079"/>
                    <a:pt x="867" y="1080"/>
                    <a:pt x="865" y="1077"/>
                  </a:cubicBezTo>
                  <a:cubicBezTo>
                    <a:pt x="861" y="1071"/>
                    <a:pt x="859" y="1064"/>
                    <a:pt x="857" y="1057"/>
                  </a:cubicBezTo>
                  <a:cubicBezTo>
                    <a:pt x="836" y="1070"/>
                    <a:pt x="817" y="1080"/>
                    <a:pt x="790" y="1092"/>
                  </a:cubicBezTo>
                  <a:cubicBezTo>
                    <a:pt x="849" y="1111"/>
                    <a:pt x="900" y="1131"/>
                    <a:pt x="962" y="1160"/>
                  </a:cubicBezTo>
                  <a:cubicBezTo>
                    <a:pt x="969" y="1157"/>
                    <a:pt x="974" y="1151"/>
                    <a:pt x="978" y="1144"/>
                  </a:cubicBezTo>
                  <a:cubicBezTo>
                    <a:pt x="961" y="1125"/>
                    <a:pt x="940" y="1122"/>
                    <a:pt x="920" y="1112"/>
                  </a:cubicBezTo>
                  <a:cubicBezTo>
                    <a:pt x="945" y="1116"/>
                    <a:pt x="959" y="1110"/>
                    <a:pt x="988" y="1125"/>
                  </a:cubicBezTo>
                  <a:cubicBezTo>
                    <a:pt x="1001" y="1103"/>
                    <a:pt x="1001" y="1076"/>
                    <a:pt x="990" y="1057"/>
                  </a:cubicBezTo>
                  <a:close/>
                  <a:moveTo>
                    <a:pt x="539" y="999"/>
                  </a:moveTo>
                  <a:cubicBezTo>
                    <a:pt x="538" y="1009"/>
                    <a:pt x="540" y="1010"/>
                    <a:pt x="548" y="1002"/>
                  </a:cubicBezTo>
                  <a:cubicBezTo>
                    <a:pt x="553" y="996"/>
                    <a:pt x="559" y="987"/>
                    <a:pt x="561" y="975"/>
                  </a:cubicBezTo>
                  <a:cubicBezTo>
                    <a:pt x="546" y="971"/>
                    <a:pt x="546" y="971"/>
                    <a:pt x="546" y="971"/>
                  </a:cubicBezTo>
                  <a:cubicBezTo>
                    <a:pt x="543" y="979"/>
                    <a:pt x="540" y="988"/>
                    <a:pt x="539" y="999"/>
                  </a:cubicBezTo>
                  <a:close/>
                  <a:moveTo>
                    <a:pt x="731" y="201"/>
                  </a:moveTo>
                  <a:cubicBezTo>
                    <a:pt x="718" y="206"/>
                    <a:pt x="716" y="239"/>
                    <a:pt x="705" y="250"/>
                  </a:cubicBezTo>
                  <a:cubicBezTo>
                    <a:pt x="713" y="257"/>
                    <a:pt x="719" y="266"/>
                    <a:pt x="724" y="271"/>
                  </a:cubicBezTo>
                  <a:cubicBezTo>
                    <a:pt x="744" y="273"/>
                    <a:pt x="754" y="215"/>
                    <a:pt x="757" y="197"/>
                  </a:cubicBezTo>
                  <a:cubicBezTo>
                    <a:pt x="749" y="197"/>
                    <a:pt x="737" y="198"/>
                    <a:pt x="731" y="201"/>
                  </a:cubicBezTo>
                  <a:close/>
                  <a:moveTo>
                    <a:pt x="989" y="267"/>
                  </a:moveTo>
                  <a:cubicBezTo>
                    <a:pt x="1001" y="271"/>
                    <a:pt x="1014" y="277"/>
                    <a:pt x="1026" y="286"/>
                  </a:cubicBezTo>
                  <a:cubicBezTo>
                    <a:pt x="1031" y="289"/>
                    <a:pt x="1035" y="290"/>
                    <a:pt x="1039" y="287"/>
                  </a:cubicBezTo>
                  <a:cubicBezTo>
                    <a:pt x="1056" y="272"/>
                    <a:pt x="1056" y="272"/>
                    <a:pt x="1056" y="272"/>
                  </a:cubicBezTo>
                  <a:cubicBezTo>
                    <a:pt x="1069" y="260"/>
                    <a:pt x="1080" y="248"/>
                    <a:pt x="1081" y="234"/>
                  </a:cubicBezTo>
                  <a:cubicBezTo>
                    <a:pt x="1083" y="220"/>
                    <a:pt x="1075" y="206"/>
                    <a:pt x="1055" y="204"/>
                  </a:cubicBezTo>
                  <a:cubicBezTo>
                    <a:pt x="1064" y="219"/>
                    <a:pt x="1049" y="257"/>
                    <a:pt x="1019" y="260"/>
                  </a:cubicBezTo>
                  <a:cubicBezTo>
                    <a:pt x="1035" y="249"/>
                    <a:pt x="1042" y="238"/>
                    <a:pt x="1044" y="227"/>
                  </a:cubicBezTo>
                  <a:cubicBezTo>
                    <a:pt x="1049" y="204"/>
                    <a:pt x="1036" y="191"/>
                    <a:pt x="1019" y="186"/>
                  </a:cubicBezTo>
                  <a:cubicBezTo>
                    <a:pt x="1002" y="179"/>
                    <a:pt x="984" y="180"/>
                    <a:pt x="973" y="201"/>
                  </a:cubicBezTo>
                  <a:cubicBezTo>
                    <a:pt x="967" y="211"/>
                    <a:pt x="965" y="223"/>
                    <a:pt x="970" y="242"/>
                  </a:cubicBezTo>
                  <a:cubicBezTo>
                    <a:pt x="949" y="221"/>
                    <a:pt x="963" y="182"/>
                    <a:pt x="979" y="176"/>
                  </a:cubicBezTo>
                  <a:cubicBezTo>
                    <a:pt x="962" y="165"/>
                    <a:pt x="948" y="171"/>
                    <a:pt x="940" y="183"/>
                  </a:cubicBezTo>
                  <a:cubicBezTo>
                    <a:pt x="932" y="194"/>
                    <a:pt x="932" y="210"/>
                    <a:pt x="935" y="227"/>
                  </a:cubicBezTo>
                  <a:cubicBezTo>
                    <a:pt x="938" y="250"/>
                    <a:pt x="938" y="250"/>
                    <a:pt x="938" y="250"/>
                  </a:cubicBezTo>
                  <a:cubicBezTo>
                    <a:pt x="939" y="255"/>
                    <a:pt x="943" y="257"/>
                    <a:pt x="948" y="257"/>
                  </a:cubicBezTo>
                  <a:cubicBezTo>
                    <a:pt x="964" y="258"/>
                    <a:pt x="977" y="263"/>
                    <a:pt x="989" y="267"/>
                  </a:cubicBezTo>
                  <a:close/>
                  <a:moveTo>
                    <a:pt x="933" y="277"/>
                  </a:moveTo>
                  <a:cubicBezTo>
                    <a:pt x="937" y="271"/>
                    <a:pt x="951" y="274"/>
                    <a:pt x="959" y="275"/>
                  </a:cubicBezTo>
                  <a:cubicBezTo>
                    <a:pt x="966" y="277"/>
                    <a:pt x="975" y="279"/>
                    <a:pt x="983" y="282"/>
                  </a:cubicBezTo>
                  <a:cubicBezTo>
                    <a:pt x="992" y="286"/>
                    <a:pt x="1000" y="289"/>
                    <a:pt x="1007" y="293"/>
                  </a:cubicBezTo>
                  <a:cubicBezTo>
                    <a:pt x="1013" y="296"/>
                    <a:pt x="1026" y="304"/>
                    <a:pt x="1025" y="311"/>
                  </a:cubicBezTo>
                  <a:cubicBezTo>
                    <a:pt x="1034" y="310"/>
                    <a:pt x="1035" y="303"/>
                    <a:pt x="1032" y="297"/>
                  </a:cubicBezTo>
                  <a:cubicBezTo>
                    <a:pt x="1024" y="285"/>
                    <a:pt x="1001" y="276"/>
                    <a:pt x="988" y="271"/>
                  </a:cubicBezTo>
                  <a:cubicBezTo>
                    <a:pt x="974" y="266"/>
                    <a:pt x="951" y="258"/>
                    <a:pt x="937" y="263"/>
                  </a:cubicBezTo>
                  <a:cubicBezTo>
                    <a:pt x="931" y="265"/>
                    <a:pt x="927" y="271"/>
                    <a:pt x="933" y="277"/>
                  </a:cubicBezTo>
                  <a:close/>
                  <a:moveTo>
                    <a:pt x="1035" y="154"/>
                  </a:moveTo>
                  <a:cubicBezTo>
                    <a:pt x="1027" y="151"/>
                    <a:pt x="1027" y="151"/>
                    <a:pt x="1027" y="151"/>
                  </a:cubicBezTo>
                  <a:cubicBezTo>
                    <a:pt x="1023" y="161"/>
                    <a:pt x="1023" y="161"/>
                    <a:pt x="1023" y="161"/>
                  </a:cubicBezTo>
                  <a:cubicBezTo>
                    <a:pt x="1013" y="157"/>
                    <a:pt x="1013" y="157"/>
                    <a:pt x="1013" y="157"/>
                  </a:cubicBezTo>
                  <a:cubicBezTo>
                    <a:pt x="1010" y="166"/>
                    <a:pt x="1010" y="166"/>
                    <a:pt x="1010" y="166"/>
                  </a:cubicBezTo>
                  <a:cubicBezTo>
                    <a:pt x="1020" y="169"/>
                    <a:pt x="1020" y="169"/>
                    <a:pt x="1020" y="169"/>
                  </a:cubicBezTo>
                  <a:cubicBezTo>
                    <a:pt x="1017" y="177"/>
                    <a:pt x="1017" y="177"/>
                    <a:pt x="1017" y="177"/>
                  </a:cubicBezTo>
                  <a:cubicBezTo>
                    <a:pt x="1025" y="181"/>
                    <a:pt x="1025" y="181"/>
                    <a:pt x="1025" y="181"/>
                  </a:cubicBezTo>
                  <a:cubicBezTo>
                    <a:pt x="1028" y="172"/>
                    <a:pt x="1028" y="172"/>
                    <a:pt x="1028" y="172"/>
                  </a:cubicBezTo>
                  <a:cubicBezTo>
                    <a:pt x="1039" y="176"/>
                    <a:pt x="1039" y="176"/>
                    <a:pt x="1039" y="176"/>
                  </a:cubicBezTo>
                  <a:cubicBezTo>
                    <a:pt x="1042" y="168"/>
                    <a:pt x="1042" y="168"/>
                    <a:pt x="1042" y="168"/>
                  </a:cubicBezTo>
                  <a:cubicBezTo>
                    <a:pt x="1032" y="164"/>
                    <a:pt x="1032" y="164"/>
                    <a:pt x="1032" y="164"/>
                  </a:cubicBezTo>
                  <a:lnTo>
                    <a:pt x="1035" y="154"/>
                  </a:lnTo>
                  <a:close/>
                  <a:moveTo>
                    <a:pt x="834" y="208"/>
                  </a:moveTo>
                  <a:cubicBezTo>
                    <a:pt x="845" y="203"/>
                    <a:pt x="843" y="193"/>
                    <a:pt x="836" y="188"/>
                  </a:cubicBezTo>
                  <a:cubicBezTo>
                    <a:pt x="820" y="175"/>
                    <a:pt x="787" y="174"/>
                    <a:pt x="767" y="174"/>
                  </a:cubicBezTo>
                  <a:cubicBezTo>
                    <a:pt x="746" y="174"/>
                    <a:pt x="713" y="175"/>
                    <a:pt x="697" y="188"/>
                  </a:cubicBezTo>
                  <a:cubicBezTo>
                    <a:pt x="691" y="193"/>
                    <a:pt x="689" y="203"/>
                    <a:pt x="699" y="208"/>
                  </a:cubicBezTo>
                  <a:cubicBezTo>
                    <a:pt x="701" y="199"/>
                    <a:pt x="721" y="195"/>
                    <a:pt x="732" y="193"/>
                  </a:cubicBezTo>
                  <a:cubicBezTo>
                    <a:pt x="741" y="192"/>
                    <a:pt x="754" y="191"/>
                    <a:pt x="767" y="191"/>
                  </a:cubicBezTo>
                  <a:cubicBezTo>
                    <a:pt x="779" y="191"/>
                    <a:pt x="792" y="192"/>
                    <a:pt x="802" y="193"/>
                  </a:cubicBezTo>
                  <a:cubicBezTo>
                    <a:pt x="812" y="195"/>
                    <a:pt x="832" y="199"/>
                    <a:pt x="834" y="208"/>
                  </a:cubicBezTo>
                  <a:close/>
                  <a:moveTo>
                    <a:pt x="1122" y="315"/>
                  </a:moveTo>
                  <a:cubicBezTo>
                    <a:pt x="1122" y="316"/>
                    <a:pt x="1119" y="317"/>
                    <a:pt x="1118" y="316"/>
                  </a:cubicBezTo>
                  <a:cubicBezTo>
                    <a:pt x="1113" y="309"/>
                    <a:pt x="1140" y="289"/>
                    <a:pt x="1147" y="286"/>
                  </a:cubicBezTo>
                  <a:cubicBezTo>
                    <a:pt x="1121" y="285"/>
                    <a:pt x="1105" y="297"/>
                    <a:pt x="1091" y="319"/>
                  </a:cubicBezTo>
                  <a:cubicBezTo>
                    <a:pt x="1077" y="340"/>
                    <a:pt x="1063" y="357"/>
                    <a:pt x="1033" y="360"/>
                  </a:cubicBezTo>
                  <a:cubicBezTo>
                    <a:pt x="1078" y="374"/>
                    <a:pt x="1100" y="359"/>
                    <a:pt x="1128" y="332"/>
                  </a:cubicBezTo>
                  <a:cubicBezTo>
                    <a:pt x="1139" y="322"/>
                    <a:pt x="1153" y="313"/>
                    <a:pt x="1168" y="309"/>
                  </a:cubicBezTo>
                  <a:cubicBezTo>
                    <a:pt x="1153" y="306"/>
                    <a:pt x="1136" y="310"/>
                    <a:pt x="1122" y="315"/>
                  </a:cubicBezTo>
                  <a:close/>
                  <a:moveTo>
                    <a:pt x="1009" y="307"/>
                  </a:moveTo>
                  <a:cubicBezTo>
                    <a:pt x="1004" y="300"/>
                    <a:pt x="996" y="295"/>
                    <a:pt x="988" y="292"/>
                  </a:cubicBezTo>
                  <a:cubicBezTo>
                    <a:pt x="989" y="307"/>
                    <a:pt x="990" y="326"/>
                    <a:pt x="1001" y="338"/>
                  </a:cubicBezTo>
                  <a:cubicBezTo>
                    <a:pt x="1014" y="354"/>
                    <a:pt x="1028" y="358"/>
                    <a:pt x="1047" y="352"/>
                  </a:cubicBezTo>
                  <a:cubicBezTo>
                    <a:pt x="1020" y="339"/>
                    <a:pt x="1023" y="328"/>
                    <a:pt x="1009" y="307"/>
                  </a:cubicBezTo>
                  <a:close/>
                  <a:moveTo>
                    <a:pt x="895" y="278"/>
                  </a:moveTo>
                  <a:cubicBezTo>
                    <a:pt x="881" y="263"/>
                    <a:pt x="872" y="239"/>
                    <a:pt x="845" y="247"/>
                  </a:cubicBezTo>
                  <a:cubicBezTo>
                    <a:pt x="836" y="250"/>
                    <a:pt x="824" y="261"/>
                    <a:pt x="817" y="271"/>
                  </a:cubicBezTo>
                  <a:cubicBezTo>
                    <a:pt x="836" y="265"/>
                    <a:pt x="855" y="261"/>
                    <a:pt x="872" y="284"/>
                  </a:cubicBezTo>
                  <a:cubicBezTo>
                    <a:pt x="903" y="322"/>
                    <a:pt x="941" y="312"/>
                    <a:pt x="975" y="287"/>
                  </a:cubicBezTo>
                  <a:cubicBezTo>
                    <a:pt x="971" y="284"/>
                    <a:pt x="962" y="282"/>
                    <a:pt x="956" y="283"/>
                  </a:cubicBezTo>
                  <a:cubicBezTo>
                    <a:pt x="933" y="285"/>
                    <a:pt x="921" y="305"/>
                    <a:pt x="895" y="278"/>
                  </a:cubicBezTo>
                  <a:close/>
                  <a:moveTo>
                    <a:pt x="803" y="201"/>
                  </a:moveTo>
                  <a:cubicBezTo>
                    <a:pt x="796" y="198"/>
                    <a:pt x="784" y="197"/>
                    <a:pt x="776" y="197"/>
                  </a:cubicBezTo>
                  <a:cubicBezTo>
                    <a:pt x="779" y="215"/>
                    <a:pt x="790" y="273"/>
                    <a:pt x="810" y="271"/>
                  </a:cubicBezTo>
                  <a:cubicBezTo>
                    <a:pt x="815" y="266"/>
                    <a:pt x="820" y="256"/>
                    <a:pt x="829" y="250"/>
                  </a:cubicBezTo>
                  <a:cubicBezTo>
                    <a:pt x="817" y="239"/>
                    <a:pt x="815" y="206"/>
                    <a:pt x="803" y="201"/>
                  </a:cubicBezTo>
                  <a:close/>
                  <a:moveTo>
                    <a:pt x="544" y="267"/>
                  </a:moveTo>
                  <a:cubicBezTo>
                    <a:pt x="557" y="263"/>
                    <a:pt x="570" y="258"/>
                    <a:pt x="585" y="257"/>
                  </a:cubicBezTo>
                  <a:cubicBezTo>
                    <a:pt x="591" y="257"/>
                    <a:pt x="594" y="255"/>
                    <a:pt x="595" y="250"/>
                  </a:cubicBezTo>
                  <a:cubicBezTo>
                    <a:pt x="599" y="227"/>
                    <a:pt x="599" y="227"/>
                    <a:pt x="599" y="227"/>
                  </a:cubicBezTo>
                  <a:cubicBezTo>
                    <a:pt x="601" y="210"/>
                    <a:pt x="601" y="194"/>
                    <a:pt x="594" y="183"/>
                  </a:cubicBezTo>
                  <a:cubicBezTo>
                    <a:pt x="586" y="171"/>
                    <a:pt x="571" y="165"/>
                    <a:pt x="554" y="176"/>
                  </a:cubicBezTo>
                  <a:cubicBezTo>
                    <a:pt x="571" y="182"/>
                    <a:pt x="584" y="221"/>
                    <a:pt x="563" y="242"/>
                  </a:cubicBezTo>
                  <a:cubicBezTo>
                    <a:pt x="568" y="223"/>
                    <a:pt x="566" y="211"/>
                    <a:pt x="561" y="201"/>
                  </a:cubicBezTo>
                  <a:cubicBezTo>
                    <a:pt x="549" y="180"/>
                    <a:pt x="531" y="179"/>
                    <a:pt x="515" y="186"/>
                  </a:cubicBezTo>
                  <a:cubicBezTo>
                    <a:pt x="498" y="191"/>
                    <a:pt x="484" y="204"/>
                    <a:pt x="489" y="227"/>
                  </a:cubicBezTo>
                  <a:cubicBezTo>
                    <a:pt x="492" y="238"/>
                    <a:pt x="498" y="249"/>
                    <a:pt x="514" y="260"/>
                  </a:cubicBezTo>
                  <a:cubicBezTo>
                    <a:pt x="484" y="257"/>
                    <a:pt x="469" y="219"/>
                    <a:pt x="478" y="204"/>
                  </a:cubicBezTo>
                  <a:cubicBezTo>
                    <a:pt x="458" y="206"/>
                    <a:pt x="451" y="220"/>
                    <a:pt x="452" y="234"/>
                  </a:cubicBezTo>
                  <a:cubicBezTo>
                    <a:pt x="454" y="248"/>
                    <a:pt x="464" y="260"/>
                    <a:pt x="477" y="272"/>
                  </a:cubicBezTo>
                  <a:cubicBezTo>
                    <a:pt x="495" y="287"/>
                    <a:pt x="495" y="287"/>
                    <a:pt x="495" y="287"/>
                  </a:cubicBezTo>
                  <a:cubicBezTo>
                    <a:pt x="499" y="290"/>
                    <a:pt x="502" y="289"/>
                    <a:pt x="507" y="286"/>
                  </a:cubicBezTo>
                  <a:cubicBezTo>
                    <a:pt x="519" y="277"/>
                    <a:pt x="532" y="271"/>
                    <a:pt x="544" y="267"/>
                  </a:cubicBezTo>
                  <a:close/>
                  <a:moveTo>
                    <a:pt x="600" y="277"/>
                  </a:moveTo>
                  <a:cubicBezTo>
                    <a:pt x="606" y="271"/>
                    <a:pt x="603" y="265"/>
                    <a:pt x="597" y="263"/>
                  </a:cubicBezTo>
                  <a:cubicBezTo>
                    <a:pt x="583" y="258"/>
                    <a:pt x="560" y="266"/>
                    <a:pt x="546" y="271"/>
                  </a:cubicBezTo>
                  <a:cubicBezTo>
                    <a:pt x="532" y="276"/>
                    <a:pt x="509" y="285"/>
                    <a:pt x="502" y="297"/>
                  </a:cubicBezTo>
                  <a:cubicBezTo>
                    <a:pt x="499" y="303"/>
                    <a:pt x="500" y="310"/>
                    <a:pt x="508" y="311"/>
                  </a:cubicBezTo>
                  <a:cubicBezTo>
                    <a:pt x="507" y="304"/>
                    <a:pt x="520" y="296"/>
                    <a:pt x="527" y="293"/>
                  </a:cubicBezTo>
                  <a:cubicBezTo>
                    <a:pt x="533" y="289"/>
                    <a:pt x="541" y="286"/>
                    <a:pt x="550" y="282"/>
                  </a:cubicBezTo>
                  <a:cubicBezTo>
                    <a:pt x="559" y="279"/>
                    <a:pt x="567" y="277"/>
                    <a:pt x="574" y="275"/>
                  </a:cubicBezTo>
                  <a:cubicBezTo>
                    <a:pt x="582" y="274"/>
                    <a:pt x="597" y="271"/>
                    <a:pt x="600" y="277"/>
                  </a:cubicBezTo>
                  <a:close/>
                  <a:moveTo>
                    <a:pt x="498" y="154"/>
                  </a:moveTo>
                  <a:cubicBezTo>
                    <a:pt x="502" y="164"/>
                    <a:pt x="502" y="164"/>
                    <a:pt x="502" y="164"/>
                  </a:cubicBezTo>
                  <a:cubicBezTo>
                    <a:pt x="491" y="168"/>
                    <a:pt x="491" y="168"/>
                    <a:pt x="491" y="168"/>
                  </a:cubicBezTo>
                  <a:cubicBezTo>
                    <a:pt x="495" y="176"/>
                    <a:pt x="495" y="176"/>
                    <a:pt x="495" y="176"/>
                  </a:cubicBezTo>
                  <a:cubicBezTo>
                    <a:pt x="505" y="172"/>
                    <a:pt x="505" y="172"/>
                    <a:pt x="505" y="172"/>
                  </a:cubicBezTo>
                  <a:cubicBezTo>
                    <a:pt x="508" y="181"/>
                    <a:pt x="508" y="181"/>
                    <a:pt x="508" y="181"/>
                  </a:cubicBezTo>
                  <a:cubicBezTo>
                    <a:pt x="516" y="177"/>
                    <a:pt x="516" y="177"/>
                    <a:pt x="516" y="177"/>
                  </a:cubicBezTo>
                  <a:cubicBezTo>
                    <a:pt x="513" y="169"/>
                    <a:pt x="513" y="169"/>
                    <a:pt x="513" y="169"/>
                  </a:cubicBezTo>
                  <a:cubicBezTo>
                    <a:pt x="524" y="166"/>
                    <a:pt x="524" y="166"/>
                    <a:pt x="524" y="166"/>
                  </a:cubicBezTo>
                  <a:cubicBezTo>
                    <a:pt x="521" y="157"/>
                    <a:pt x="521" y="157"/>
                    <a:pt x="521" y="157"/>
                  </a:cubicBezTo>
                  <a:cubicBezTo>
                    <a:pt x="510" y="161"/>
                    <a:pt x="510" y="161"/>
                    <a:pt x="510" y="161"/>
                  </a:cubicBezTo>
                  <a:cubicBezTo>
                    <a:pt x="507" y="151"/>
                    <a:pt x="507" y="151"/>
                    <a:pt x="507" y="151"/>
                  </a:cubicBezTo>
                  <a:lnTo>
                    <a:pt x="498" y="154"/>
                  </a:lnTo>
                  <a:close/>
                  <a:moveTo>
                    <a:pt x="767" y="169"/>
                  </a:moveTo>
                  <a:cubicBezTo>
                    <a:pt x="784" y="168"/>
                    <a:pt x="804" y="169"/>
                    <a:pt x="824" y="175"/>
                  </a:cubicBezTo>
                  <a:cubicBezTo>
                    <a:pt x="832" y="177"/>
                    <a:pt x="837" y="176"/>
                    <a:pt x="840" y="170"/>
                  </a:cubicBezTo>
                  <a:cubicBezTo>
                    <a:pt x="856" y="143"/>
                    <a:pt x="856" y="143"/>
                    <a:pt x="856" y="143"/>
                  </a:cubicBezTo>
                  <a:cubicBezTo>
                    <a:pt x="867" y="122"/>
                    <a:pt x="875" y="101"/>
                    <a:pt x="870" y="83"/>
                  </a:cubicBezTo>
                  <a:cubicBezTo>
                    <a:pt x="866" y="64"/>
                    <a:pt x="849" y="49"/>
                    <a:pt x="822" y="56"/>
                  </a:cubicBezTo>
                  <a:cubicBezTo>
                    <a:pt x="841" y="71"/>
                    <a:pt x="840" y="128"/>
                    <a:pt x="803" y="145"/>
                  </a:cubicBezTo>
                  <a:cubicBezTo>
                    <a:pt x="818" y="123"/>
                    <a:pt x="821" y="107"/>
                    <a:pt x="819" y="90"/>
                  </a:cubicBezTo>
                  <a:cubicBezTo>
                    <a:pt x="814" y="58"/>
                    <a:pt x="791" y="49"/>
                    <a:pt x="767" y="49"/>
                  </a:cubicBezTo>
                  <a:cubicBezTo>
                    <a:pt x="742" y="49"/>
                    <a:pt x="719" y="58"/>
                    <a:pt x="714" y="90"/>
                  </a:cubicBezTo>
                  <a:cubicBezTo>
                    <a:pt x="712" y="107"/>
                    <a:pt x="715" y="123"/>
                    <a:pt x="731" y="145"/>
                  </a:cubicBezTo>
                  <a:cubicBezTo>
                    <a:pt x="693" y="128"/>
                    <a:pt x="692" y="71"/>
                    <a:pt x="711" y="56"/>
                  </a:cubicBezTo>
                  <a:cubicBezTo>
                    <a:pt x="684" y="49"/>
                    <a:pt x="668" y="64"/>
                    <a:pt x="663" y="83"/>
                  </a:cubicBezTo>
                  <a:cubicBezTo>
                    <a:pt x="658" y="101"/>
                    <a:pt x="666" y="122"/>
                    <a:pt x="678" y="143"/>
                  </a:cubicBezTo>
                  <a:cubicBezTo>
                    <a:pt x="693" y="170"/>
                    <a:pt x="693" y="170"/>
                    <a:pt x="693" y="170"/>
                  </a:cubicBezTo>
                  <a:cubicBezTo>
                    <a:pt x="697" y="176"/>
                    <a:pt x="702" y="177"/>
                    <a:pt x="709" y="175"/>
                  </a:cubicBezTo>
                  <a:cubicBezTo>
                    <a:pt x="730" y="169"/>
                    <a:pt x="749" y="168"/>
                    <a:pt x="767" y="169"/>
                  </a:cubicBezTo>
                  <a:close/>
                  <a:moveTo>
                    <a:pt x="760" y="0"/>
                  </a:moveTo>
                  <a:cubicBezTo>
                    <a:pt x="773" y="0"/>
                    <a:pt x="773" y="0"/>
                    <a:pt x="773" y="0"/>
                  </a:cubicBezTo>
                  <a:cubicBezTo>
                    <a:pt x="773" y="15"/>
                    <a:pt x="773" y="15"/>
                    <a:pt x="773" y="15"/>
                  </a:cubicBezTo>
                  <a:cubicBezTo>
                    <a:pt x="788" y="15"/>
                    <a:pt x="788" y="15"/>
                    <a:pt x="788" y="15"/>
                  </a:cubicBezTo>
                  <a:cubicBezTo>
                    <a:pt x="788" y="28"/>
                    <a:pt x="788" y="28"/>
                    <a:pt x="788" y="28"/>
                  </a:cubicBezTo>
                  <a:cubicBezTo>
                    <a:pt x="773" y="28"/>
                    <a:pt x="773" y="28"/>
                    <a:pt x="773" y="28"/>
                  </a:cubicBezTo>
                  <a:cubicBezTo>
                    <a:pt x="773" y="40"/>
                    <a:pt x="773" y="40"/>
                    <a:pt x="773" y="40"/>
                  </a:cubicBezTo>
                  <a:cubicBezTo>
                    <a:pt x="760" y="40"/>
                    <a:pt x="760" y="40"/>
                    <a:pt x="760" y="40"/>
                  </a:cubicBezTo>
                  <a:cubicBezTo>
                    <a:pt x="760" y="28"/>
                    <a:pt x="760" y="28"/>
                    <a:pt x="760" y="28"/>
                  </a:cubicBezTo>
                  <a:cubicBezTo>
                    <a:pt x="745" y="28"/>
                    <a:pt x="745" y="28"/>
                    <a:pt x="745" y="28"/>
                  </a:cubicBezTo>
                  <a:cubicBezTo>
                    <a:pt x="745" y="15"/>
                    <a:pt x="745" y="15"/>
                    <a:pt x="745" y="15"/>
                  </a:cubicBezTo>
                  <a:cubicBezTo>
                    <a:pt x="760" y="15"/>
                    <a:pt x="760" y="15"/>
                    <a:pt x="760" y="15"/>
                  </a:cubicBezTo>
                  <a:lnTo>
                    <a:pt x="760" y="0"/>
                  </a:lnTo>
                  <a:close/>
                  <a:moveTo>
                    <a:pt x="411" y="315"/>
                  </a:moveTo>
                  <a:cubicBezTo>
                    <a:pt x="397" y="310"/>
                    <a:pt x="380" y="306"/>
                    <a:pt x="366" y="309"/>
                  </a:cubicBezTo>
                  <a:cubicBezTo>
                    <a:pt x="380" y="313"/>
                    <a:pt x="394" y="322"/>
                    <a:pt x="405" y="332"/>
                  </a:cubicBezTo>
                  <a:cubicBezTo>
                    <a:pt x="433" y="359"/>
                    <a:pt x="455" y="374"/>
                    <a:pt x="501" y="360"/>
                  </a:cubicBezTo>
                  <a:cubicBezTo>
                    <a:pt x="470" y="357"/>
                    <a:pt x="456" y="340"/>
                    <a:pt x="443" y="319"/>
                  </a:cubicBezTo>
                  <a:cubicBezTo>
                    <a:pt x="428" y="297"/>
                    <a:pt x="412" y="285"/>
                    <a:pt x="386" y="286"/>
                  </a:cubicBezTo>
                  <a:cubicBezTo>
                    <a:pt x="393" y="289"/>
                    <a:pt x="421" y="309"/>
                    <a:pt x="415" y="316"/>
                  </a:cubicBezTo>
                  <a:cubicBezTo>
                    <a:pt x="415" y="317"/>
                    <a:pt x="412" y="316"/>
                    <a:pt x="411" y="315"/>
                  </a:cubicBezTo>
                  <a:close/>
                  <a:moveTo>
                    <a:pt x="524" y="307"/>
                  </a:moveTo>
                  <a:cubicBezTo>
                    <a:pt x="510" y="328"/>
                    <a:pt x="513" y="339"/>
                    <a:pt x="486" y="352"/>
                  </a:cubicBezTo>
                  <a:cubicBezTo>
                    <a:pt x="505" y="358"/>
                    <a:pt x="520" y="354"/>
                    <a:pt x="533" y="338"/>
                  </a:cubicBezTo>
                  <a:cubicBezTo>
                    <a:pt x="543" y="326"/>
                    <a:pt x="544" y="307"/>
                    <a:pt x="546" y="292"/>
                  </a:cubicBezTo>
                  <a:cubicBezTo>
                    <a:pt x="537" y="295"/>
                    <a:pt x="529" y="300"/>
                    <a:pt x="524" y="307"/>
                  </a:cubicBezTo>
                  <a:close/>
                  <a:moveTo>
                    <a:pt x="638" y="278"/>
                  </a:moveTo>
                  <a:cubicBezTo>
                    <a:pt x="612" y="305"/>
                    <a:pt x="601" y="285"/>
                    <a:pt x="578" y="283"/>
                  </a:cubicBezTo>
                  <a:cubicBezTo>
                    <a:pt x="572" y="282"/>
                    <a:pt x="562" y="284"/>
                    <a:pt x="558" y="287"/>
                  </a:cubicBezTo>
                  <a:cubicBezTo>
                    <a:pt x="593" y="312"/>
                    <a:pt x="631" y="322"/>
                    <a:pt x="661" y="284"/>
                  </a:cubicBezTo>
                  <a:cubicBezTo>
                    <a:pt x="679" y="261"/>
                    <a:pt x="697" y="265"/>
                    <a:pt x="716" y="271"/>
                  </a:cubicBezTo>
                  <a:cubicBezTo>
                    <a:pt x="709" y="261"/>
                    <a:pt x="698" y="250"/>
                    <a:pt x="689" y="247"/>
                  </a:cubicBezTo>
                  <a:cubicBezTo>
                    <a:pt x="661" y="239"/>
                    <a:pt x="653" y="263"/>
                    <a:pt x="638" y="2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0" name="Group 96" hidden="1">
            <a:extLst>
              <a:ext uri="{FF2B5EF4-FFF2-40B4-BE49-F238E27FC236}">
                <a16:creationId xmlns:a16="http://schemas.microsoft.com/office/drawing/2014/main" id="{8576B644-D925-49A7-B150-C02C5331DAF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54075" y="368300"/>
            <a:ext cx="2647950" cy="900113"/>
            <a:chOff x="538" y="232"/>
            <a:chExt cx="1668" cy="567"/>
          </a:xfrm>
          <a:solidFill>
            <a:schemeClr val="tx2"/>
          </a:solidFill>
        </p:grpSpPr>
        <p:sp>
          <p:nvSpPr>
            <p:cNvPr id="102" name="Freeform 97">
              <a:extLst>
                <a:ext uri="{FF2B5EF4-FFF2-40B4-BE49-F238E27FC236}">
                  <a16:creationId xmlns:a16="http://schemas.microsoft.com/office/drawing/2014/main" id="{D3E3B195-1E64-4C5C-9436-8C2A7C9670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8" y="542"/>
              <a:ext cx="76" cy="86"/>
            </a:xfrm>
            <a:custGeom>
              <a:avLst/>
              <a:gdLst>
                <a:gd name="T0" fmla="*/ 18 w 76"/>
                <a:gd name="T1" fmla="*/ 0 h 86"/>
                <a:gd name="T2" fmla="*/ 18 w 76"/>
                <a:gd name="T3" fmla="*/ 58 h 86"/>
                <a:gd name="T4" fmla="*/ 57 w 76"/>
                <a:gd name="T5" fmla="*/ 0 h 86"/>
                <a:gd name="T6" fmla="*/ 76 w 76"/>
                <a:gd name="T7" fmla="*/ 0 h 86"/>
                <a:gd name="T8" fmla="*/ 76 w 76"/>
                <a:gd name="T9" fmla="*/ 86 h 86"/>
                <a:gd name="T10" fmla="*/ 57 w 76"/>
                <a:gd name="T11" fmla="*/ 86 h 86"/>
                <a:gd name="T12" fmla="*/ 57 w 76"/>
                <a:gd name="T13" fmla="*/ 29 h 86"/>
                <a:gd name="T14" fmla="*/ 18 w 76"/>
                <a:gd name="T15" fmla="*/ 86 h 86"/>
                <a:gd name="T16" fmla="*/ 0 w 76"/>
                <a:gd name="T17" fmla="*/ 86 h 86"/>
                <a:gd name="T18" fmla="*/ 0 w 76"/>
                <a:gd name="T19" fmla="*/ 0 h 86"/>
                <a:gd name="T20" fmla="*/ 18 w 76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6">
                  <a:moveTo>
                    <a:pt x="18" y="0"/>
                  </a:moveTo>
                  <a:lnTo>
                    <a:pt x="18" y="58"/>
                  </a:lnTo>
                  <a:lnTo>
                    <a:pt x="57" y="0"/>
                  </a:lnTo>
                  <a:lnTo>
                    <a:pt x="76" y="0"/>
                  </a:lnTo>
                  <a:lnTo>
                    <a:pt x="76" y="86"/>
                  </a:lnTo>
                  <a:lnTo>
                    <a:pt x="57" y="86"/>
                  </a:lnTo>
                  <a:lnTo>
                    <a:pt x="57" y="29"/>
                  </a:lnTo>
                  <a:lnTo>
                    <a:pt x="18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98">
              <a:extLst>
                <a:ext uri="{FF2B5EF4-FFF2-40B4-BE49-F238E27FC236}">
                  <a16:creationId xmlns:a16="http://schemas.microsoft.com/office/drawing/2014/main" id="{AC59A57E-8297-42C3-B5EF-8D987C06DA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3" y="542"/>
              <a:ext cx="76" cy="86"/>
            </a:xfrm>
            <a:custGeom>
              <a:avLst/>
              <a:gdLst>
                <a:gd name="T0" fmla="*/ 18 w 76"/>
                <a:gd name="T1" fmla="*/ 0 h 86"/>
                <a:gd name="T2" fmla="*/ 18 w 76"/>
                <a:gd name="T3" fmla="*/ 58 h 86"/>
                <a:gd name="T4" fmla="*/ 57 w 76"/>
                <a:gd name="T5" fmla="*/ 0 h 86"/>
                <a:gd name="T6" fmla="*/ 76 w 76"/>
                <a:gd name="T7" fmla="*/ 0 h 86"/>
                <a:gd name="T8" fmla="*/ 76 w 76"/>
                <a:gd name="T9" fmla="*/ 86 h 86"/>
                <a:gd name="T10" fmla="*/ 57 w 76"/>
                <a:gd name="T11" fmla="*/ 86 h 86"/>
                <a:gd name="T12" fmla="*/ 57 w 76"/>
                <a:gd name="T13" fmla="*/ 29 h 86"/>
                <a:gd name="T14" fmla="*/ 18 w 76"/>
                <a:gd name="T15" fmla="*/ 86 h 86"/>
                <a:gd name="T16" fmla="*/ 0 w 76"/>
                <a:gd name="T17" fmla="*/ 86 h 86"/>
                <a:gd name="T18" fmla="*/ 0 w 76"/>
                <a:gd name="T19" fmla="*/ 0 h 86"/>
                <a:gd name="T20" fmla="*/ 18 w 76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6">
                  <a:moveTo>
                    <a:pt x="18" y="0"/>
                  </a:moveTo>
                  <a:lnTo>
                    <a:pt x="18" y="58"/>
                  </a:lnTo>
                  <a:lnTo>
                    <a:pt x="57" y="0"/>
                  </a:lnTo>
                  <a:lnTo>
                    <a:pt x="76" y="0"/>
                  </a:lnTo>
                  <a:lnTo>
                    <a:pt x="76" y="86"/>
                  </a:lnTo>
                  <a:lnTo>
                    <a:pt x="57" y="86"/>
                  </a:lnTo>
                  <a:lnTo>
                    <a:pt x="57" y="29"/>
                  </a:lnTo>
                  <a:lnTo>
                    <a:pt x="18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99">
              <a:extLst>
                <a:ext uri="{FF2B5EF4-FFF2-40B4-BE49-F238E27FC236}">
                  <a16:creationId xmlns:a16="http://schemas.microsoft.com/office/drawing/2014/main" id="{14614609-FB75-4A21-8AE0-BD80DEB113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18" y="541"/>
              <a:ext cx="72" cy="89"/>
            </a:xfrm>
            <a:custGeom>
              <a:avLst/>
              <a:gdLst>
                <a:gd name="T0" fmla="*/ 154 w 178"/>
                <a:gd name="T1" fmla="*/ 61 h 217"/>
                <a:gd name="T2" fmla="*/ 109 w 178"/>
                <a:gd name="T3" fmla="*/ 44 h 217"/>
                <a:gd name="T4" fmla="*/ 47 w 178"/>
                <a:gd name="T5" fmla="*/ 109 h 217"/>
                <a:gd name="T6" fmla="*/ 113 w 178"/>
                <a:gd name="T7" fmla="*/ 173 h 217"/>
                <a:gd name="T8" fmla="*/ 154 w 178"/>
                <a:gd name="T9" fmla="*/ 160 h 217"/>
                <a:gd name="T10" fmla="*/ 177 w 178"/>
                <a:gd name="T11" fmla="*/ 196 h 217"/>
                <a:gd name="T12" fmla="*/ 113 w 178"/>
                <a:gd name="T13" fmla="*/ 217 h 217"/>
                <a:gd name="T14" fmla="*/ 0 w 178"/>
                <a:gd name="T15" fmla="*/ 109 h 217"/>
                <a:gd name="T16" fmla="*/ 111 w 178"/>
                <a:gd name="T17" fmla="*/ 0 h 217"/>
                <a:gd name="T18" fmla="*/ 178 w 178"/>
                <a:gd name="T19" fmla="*/ 25 h 217"/>
                <a:gd name="T20" fmla="*/ 154 w 178"/>
                <a:gd name="T21" fmla="*/ 6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217">
                  <a:moveTo>
                    <a:pt x="154" y="61"/>
                  </a:moveTo>
                  <a:cubicBezTo>
                    <a:pt x="142" y="51"/>
                    <a:pt x="128" y="44"/>
                    <a:pt x="109" y="44"/>
                  </a:cubicBezTo>
                  <a:cubicBezTo>
                    <a:pt x="75" y="44"/>
                    <a:pt x="47" y="71"/>
                    <a:pt x="47" y="109"/>
                  </a:cubicBezTo>
                  <a:cubicBezTo>
                    <a:pt x="47" y="147"/>
                    <a:pt x="77" y="173"/>
                    <a:pt x="113" y="173"/>
                  </a:cubicBezTo>
                  <a:cubicBezTo>
                    <a:pt x="130" y="173"/>
                    <a:pt x="143" y="168"/>
                    <a:pt x="154" y="160"/>
                  </a:cubicBezTo>
                  <a:cubicBezTo>
                    <a:pt x="177" y="196"/>
                    <a:pt x="177" y="196"/>
                    <a:pt x="177" y="196"/>
                  </a:cubicBezTo>
                  <a:cubicBezTo>
                    <a:pt x="161" y="210"/>
                    <a:pt x="139" y="217"/>
                    <a:pt x="113" y="217"/>
                  </a:cubicBezTo>
                  <a:cubicBezTo>
                    <a:pt x="52" y="217"/>
                    <a:pt x="0" y="178"/>
                    <a:pt x="0" y="109"/>
                  </a:cubicBezTo>
                  <a:cubicBezTo>
                    <a:pt x="0" y="44"/>
                    <a:pt x="53" y="0"/>
                    <a:pt x="111" y="0"/>
                  </a:cubicBezTo>
                  <a:cubicBezTo>
                    <a:pt x="141" y="0"/>
                    <a:pt x="165" y="11"/>
                    <a:pt x="178" y="25"/>
                  </a:cubicBezTo>
                  <a:cubicBezTo>
                    <a:pt x="154" y="61"/>
                    <a:pt x="154" y="61"/>
                    <a:pt x="15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100">
              <a:extLst>
                <a:ext uri="{FF2B5EF4-FFF2-40B4-BE49-F238E27FC236}">
                  <a16:creationId xmlns:a16="http://schemas.microsoft.com/office/drawing/2014/main" id="{140112E8-2ECF-40EC-B1CC-C2432C521E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0" y="541"/>
              <a:ext cx="72" cy="89"/>
            </a:xfrm>
            <a:custGeom>
              <a:avLst/>
              <a:gdLst>
                <a:gd name="T0" fmla="*/ 154 w 178"/>
                <a:gd name="T1" fmla="*/ 61 h 217"/>
                <a:gd name="T2" fmla="*/ 110 w 178"/>
                <a:gd name="T3" fmla="*/ 44 h 217"/>
                <a:gd name="T4" fmla="*/ 47 w 178"/>
                <a:gd name="T5" fmla="*/ 109 h 217"/>
                <a:gd name="T6" fmla="*/ 113 w 178"/>
                <a:gd name="T7" fmla="*/ 173 h 217"/>
                <a:gd name="T8" fmla="*/ 154 w 178"/>
                <a:gd name="T9" fmla="*/ 160 h 217"/>
                <a:gd name="T10" fmla="*/ 177 w 178"/>
                <a:gd name="T11" fmla="*/ 196 h 217"/>
                <a:gd name="T12" fmla="*/ 114 w 178"/>
                <a:gd name="T13" fmla="*/ 217 h 217"/>
                <a:gd name="T14" fmla="*/ 0 w 178"/>
                <a:gd name="T15" fmla="*/ 109 h 217"/>
                <a:gd name="T16" fmla="*/ 111 w 178"/>
                <a:gd name="T17" fmla="*/ 0 h 217"/>
                <a:gd name="T18" fmla="*/ 178 w 178"/>
                <a:gd name="T19" fmla="*/ 25 h 217"/>
                <a:gd name="T20" fmla="*/ 154 w 178"/>
                <a:gd name="T21" fmla="*/ 6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217">
                  <a:moveTo>
                    <a:pt x="154" y="61"/>
                  </a:moveTo>
                  <a:cubicBezTo>
                    <a:pt x="142" y="51"/>
                    <a:pt x="128" y="44"/>
                    <a:pt x="110" y="44"/>
                  </a:cubicBezTo>
                  <a:cubicBezTo>
                    <a:pt x="75" y="44"/>
                    <a:pt x="47" y="71"/>
                    <a:pt x="47" y="109"/>
                  </a:cubicBezTo>
                  <a:cubicBezTo>
                    <a:pt x="47" y="147"/>
                    <a:pt x="77" y="173"/>
                    <a:pt x="113" y="173"/>
                  </a:cubicBezTo>
                  <a:cubicBezTo>
                    <a:pt x="130" y="173"/>
                    <a:pt x="143" y="168"/>
                    <a:pt x="154" y="160"/>
                  </a:cubicBezTo>
                  <a:cubicBezTo>
                    <a:pt x="177" y="196"/>
                    <a:pt x="177" y="196"/>
                    <a:pt x="177" y="196"/>
                  </a:cubicBezTo>
                  <a:cubicBezTo>
                    <a:pt x="162" y="210"/>
                    <a:pt x="139" y="217"/>
                    <a:pt x="114" y="217"/>
                  </a:cubicBezTo>
                  <a:cubicBezTo>
                    <a:pt x="52" y="217"/>
                    <a:pt x="0" y="178"/>
                    <a:pt x="0" y="109"/>
                  </a:cubicBezTo>
                  <a:cubicBezTo>
                    <a:pt x="0" y="44"/>
                    <a:pt x="53" y="0"/>
                    <a:pt x="111" y="0"/>
                  </a:cubicBezTo>
                  <a:cubicBezTo>
                    <a:pt x="141" y="0"/>
                    <a:pt x="165" y="11"/>
                    <a:pt x="178" y="25"/>
                  </a:cubicBezTo>
                  <a:cubicBezTo>
                    <a:pt x="154" y="61"/>
                    <a:pt x="154" y="61"/>
                    <a:pt x="15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101">
              <a:extLst>
                <a:ext uri="{FF2B5EF4-FFF2-40B4-BE49-F238E27FC236}">
                  <a16:creationId xmlns:a16="http://schemas.microsoft.com/office/drawing/2014/main" id="{B252E432-12E1-4733-8392-1D53713BD2F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20" y="541"/>
              <a:ext cx="88" cy="89"/>
            </a:xfrm>
            <a:custGeom>
              <a:avLst/>
              <a:gdLst>
                <a:gd name="T0" fmla="*/ 109 w 217"/>
                <a:gd name="T1" fmla="*/ 173 h 217"/>
                <a:gd name="T2" fmla="*/ 171 w 217"/>
                <a:gd name="T3" fmla="*/ 109 h 217"/>
                <a:gd name="T4" fmla="*/ 109 w 217"/>
                <a:gd name="T5" fmla="*/ 44 h 217"/>
                <a:gd name="T6" fmla="*/ 47 w 217"/>
                <a:gd name="T7" fmla="*/ 109 h 217"/>
                <a:gd name="T8" fmla="*/ 109 w 217"/>
                <a:gd name="T9" fmla="*/ 173 h 217"/>
                <a:gd name="T10" fmla="*/ 0 w 217"/>
                <a:gd name="T11" fmla="*/ 109 h 217"/>
                <a:gd name="T12" fmla="*/ 109 w 217"/>
                <a:gd name="T13" fmla="*/ 0 h 217"/>
                <a:gd name="T14" fmla="*/ 217 w 217"/>
                <a:gd name="T15" fmla="*/ 109 h 217"/>
                <a:gd name="T16" fmla="*/ 109 w 217"/>
                <a:gd name="T17" fmla="*/ 217 h 217"/>
                <a:gd name="T18" fmla="*/ 0 w 217"/>
                <a:gd name="T19" fmla="*/ 10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217">
                  <a:moveTo>
                    <a:pt x="109" y="173"/>
                  </a:moveTo>
                  <a:cubicBezTo>
                    <a:pt x="144" y="173"/>
                    <a:pt x="171" y="145"/>
                    <a:pt x="171" y="109"/>
                  </a:cubicBezTo>
                  <a:cubicBezTo>
                    <a:pt x="171" y="72"/>
                    <a:pt x="144" y="44"/>
                    <a:pt x="109" y="44"/>
                  </a:cubicBezTo>
                  <a:cubicBezTo>
                    <a:pt x="74" y="44"/>
                    <a:pt x="47" y="72"/>
                    <a:pt x="47" y="109"/>
                  </a:cubicBezTo>
                  <a:cubicBezTo>
                    <a:pt x="47" y="146"/>
                    <a:pt x="74" y="173"/>
                    <a:pt x="109" y="173"/>
                  </a:cubicBezTo>
                  <a:close/>
                  <a:moveTo>
                    <a:pt x="0" y="109"/>
                  </a:moveTo>
                  <a:cubicBezTo>
                    <a:pt x="0" y="46"/>
                    <a:pt x="46" y="0"/>
                    <a:pt x="109" y="0"/>
                  </a:cubicBezTo>
                  <a:cubicBezTo>
                    <a:pt x="171" y="0"/>
                    <a:pt x="217" y="46"/>
                    <a:pt x="217" y="109"/>
                  </a:cubicBezTo>
                  <a:cubicBezTo>
                    <a:pt x="217" y="171"/>
                    <a:pt x="171" y="217"/>
                    <a:pt x="109" y="217"/>
                  </a:cubicBezTo>
                  <a:cubicBezTo>
                    <a:pt x="47" y="217"/>
                    <a:pt x="0" y="171"/>
                    <a:pt x="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102">
              <a:extLst>
                <a:ext uri="{FF2B5EF4-FFF2-40B4-BE49-F238E27FC236}">
                  <a16:creationId xmlns:a16="http://schemas.microsoft.com/office/drawing/2014/main" id="{EE9FA20A-C26A-4CF5-A948-CF9D6B6261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35" y="542"/>
              <a:ext cx="65" cy="86"/>
            </a:xfrm>
            <a:custGeom>
              <a:avLst/>
              <a:gdLst>
                <a:gd name="T0" fmla="*/ 80 w 158"/>
                <a:gd name="T1" fmla="*/ 97 h 211"/>
                <a:gd name="T2" fmla="*/ 111 w 158"/>
                <a:gd name="T3" fmla="*/ 70 h 211"/>
                <a:gd name="T4" fmla="*/ 80 w 158"/>
                <a:gd name="T5" fmla="*/ 43 h 211"/>
                <a:gd name="T6" fmla="*/ 45 w 158"/>
                <a:gd name="T7" fmla="*/ 43 h 211"/>
                <a:gd name="T8" fmla="*/ 45 w 158"/>
                <a:gd name="T9" fmla="*/ 97 h 211"/>
                <a:gd name="T10" fmla="*/ 80 w 158"/>
                <a:gd name="T11" fmla="*/ 97 h 211"/>
                <a:gd name="T12" fmla="*/ 0 w 158"/>
                <a:gd name="T13" fmla="*/ 211 h 211"/>
                <a:gd name="T14" fmla="*/ 0 w 158"/>
                <a:gd name="T15" fmla="*/ 0 h 211"/>
                <a:gd name="T16" fmla="*/ 82 w 158"/>
                <a:gd name="T17" fmla="*/ 0 h 211"/>
                <a:gd name="T18" fmla="*/ 158 w 158"/>
                <a:gd name="T19" fmla="*/ 70 h 211"/>
                <a:gd name="T20" fmla="*/ 82 w 158"/>
                <a:gd name="T21" fmla="*/ 138 h 211"/>
                <a:gd name="T22" fmla="*/ 45 w 158"/>
                <a:gd name="T23" fmla="*/ 138 h 211"/>
                <a:gd name="T24" fmla="*/ 45 w 158"/>
                <a:gd name="T25" fmla="*/ 211 h 211"/>
                <a:gd name="T26" fmla="*/ 0 w 158"/>
                <a:gd name="T2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211">
                  <a:moveTo>
                    <a:pt x="80" y="97"/>
                  </a:moveTo>
                  <a:cubicBezTo>
                    <a:pt x="100" y="97"/>
                    <a:pt x="111" y="86"/>
                    <a:pt x="111" y="70"/>
                  </a:cubicBezTo>
                  <a:cubicBezTo>
                    <a:pt x="111" y="53"/>
                    <a:pt x="100" y="43"/>
                    <a:pt x="80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97"/>
                    <a:pt x="45" y="97"/>
                    <a:pt x="45" y="97"/>
                  </a:cubicBezTo>
                  <a:lnTo>
                    <a:pt x="80" y="97"/>
                  </a:lnTo>
                  <a:close/>
                  <a:moveTo>
                    <a:pt x="0" y="21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26" y="0"/>
                    <a:pt x="158" y="25"/>
                    <a:pt x="158" y="70"/>
                  </a:cubicBezTo>
                  <a:cubicBezTo>
                    <a:pt x="158" y="114"/>
                    <a:pt x="126" y="138"/>
                    <a:pt x="82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5" y="211"/>
                    <a:pt x="45" y="211"/>
                    <a:pt x="45" y="211"/>
                  </a:cubicBezTo>
                  <a:cubicBezTo>
                    <a:pt x="0" y="211"/>
                    <a:pt x="0" y="211"/>
                    <a:pt x="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Freeform 103">
              <a:extLst>
                <a:ext uri="{FF2B5EF4-FFF2-40B4-BE49-F238E27FC236}">
                  <a16:creationId xmlns:a16="http://schemas.microsoft.com/office/drawing/2014/main" id="{71E857F3-EB05-4172-9BC6-5DBD266F9A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2" y="402"/>
              <a:ext cx="74" cy="86"/>
            </a:xfrm>
            <a:custGeom>
              <a:avLst/>
              <a:gdLst>
                <a:gd name="T0" fmla="*/ 0 w 74"/>
                <a:gd name="T1" fmla="*/ 18 h 86"/>
                <a:gd name="T2" fmla="*/ 0 w 74"/>
                <a:gd name="T3" fmla="*/ 0 h 86"/>
                <a:gd name="T4" fmla="*/ 74 w 74"/>
                <a:gd name="T5" fmla="*/ 0 h 86"/>
                <a:gd name="T6" fmla="*/ 74 w 74"/>
                <a:gd name="T7" fmla="*/ 18 h 86"/>
                <a:gd name="T8" fmla="*/ 46 w 74"/>
                <a:gd name="T9" fmla="*/ 18 h 86"/>
                <a:gd name="T10" fmla="*/ 46 w 74"/>
                <a:gd name="T11" fmla="*/ 86 h 86"/>
                <a:gd name="T12" fmla="*/ 28 w 74"/>
                <a:gd name="T13" fmla="*/ 86 h 86"/>
                <a:gd name="T14" fmla="*/ 28 w 74"/>
                <a:gd name="T15" fmla="*/ 18 h 86"/>
                <a:gd name="T16" fmla="*/ 0 w 74"/>
                <a:gd name="T17" fmla="*/ 18 h 86"/>
                <a:gd name="T18" fmla="*/ 0 w 74"/>
                <a:gd name="T19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6">
                  <a:moveTo>
                    <a:pt x="0" y="18"/>
                  </a:moveTo>
                  <a:lnTo>
                    <a:pt x="0" y="0"/>
                  </a:lnTo>
                  <a:lnTo>
                    <a:pt x="74" y="0"/>
                  </a:lnTo>
                  <a:lnTo>
                    <a:pt x="74" y="18"/>
                  </a:lnTo>
                  <a:lnTo>
                    <a:pt x="46" y="18"/>
                  </a:lnTo>
                  <a:lnTo>
                    <a:pt x="46" y="86"/>
                  </a:lnTo>
                  <a:lnTo>
                    <a:pt x="28" y="86"/>
                  </a:lnTo>
                  <a:lnTo>
                    <a:pt x="2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Freeform 104">
              <a:extLst>
                <a:ext uri="{FF2B5EF4-FFF2-40B4-BE49-F238E27FC236}">
                  <a16:creationId xmlns:a16="http://schemas.microsoft.com/office/drawing/2014/main" id="{28051292-32EE-4319-8B21-B030ABE6D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54" y="402"/>
              <a:ext cx="58" cy="86"/>
            </a:xfrm>
            <a:custGeom>
              <a:avLst/>
              <a:gdLst>
                <a:gd name="T0" fmla="*/ 0 w 58"/>
                <a:gd name="T1" fmla="*/ 86 h 86"/>
                <a:gd name="T2" fmla="*/ 0 w 58"/>
                <a:gd name="T3" fmla="*/ 0 h 86"/>
                <a:gd name="T4" fmla="*/ 58 w 58"/>
                <a:gd name="T5" fmla="*/ 0 h 86"/>
                <a:gd name="T6" fmla="*/ 58 w 58"/>
                <a:gd name="T7" fmla="*/ 18 h 86"/>
                <a:gd name="T8" fmla="*/ 18 w 58"/>
                <a:gd name="T9" fmla="*/ 18 h 86"/>
                <a:gd name="T10" fmla="*/ 18 w 58"/>
                <a:gd name="T11" fmla="*/ 35 h 86"/>
                <a:gd name="T12" fmla="*/ 56 w 58"/>
                <a:gd name="T13" fmla="*/ 35 h 86"/>
                <a:gd name="T14" fmla="*/ 56 w 58"/>
                <a:gd name="T15" fmla="*/ 51 h 86"/>
                <a:gd name="T16" fmla="*/ 18 w 58"/>
                <a:gd name="T17" fmla="*/ 51 h 86"/>
                <a:gd name="T18" fmla="*/ 18 w 58"/>
                <a:gd name="T19" fmla="*/ 69 h 86"/>
                <a:gd name="T20" fmla="*/ 58 w 58"/>
                <a:gd name="T21" fmla="*/ 69 h 86"/>
                <a:gd name="T22" fmla="*/ 58 w 58"/>
                <a:gd name="T23" fmla="*/ 86 h 86"/>
                <a:gd name="T24" fmla="*/ 0 w 58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6">
                  <a:moveTo>
                    <a:pt x="0" y="86"/>
                  </a:moveTo>
                  <a:lnTo>
                    <a:pt x="0" y="0"/>
                  </a:lnTo>
                  <a:lnTo>
                    <a:pt x="58" y="0"/>
                  </a:lnTo>
                  <a:lnTo>
                    <a:pt x="58" y="18"/>
                  </a:lnTo>
                  <a:lnTo>
                    <a:pt x="18" y="18"/>
                  </a:lnTo>
                  <a:lnTo>
                    <a:pt x="18" y="35"/>
                  </a:lnTo>
                  <a:lnTo>
                    <a:pt x="56" y="35"/>
                  </a:lnTo>
                  <a:lnTo>
                    <a:pt x="56" y="51"/>
                  </a:lnTo>
                  <a:lnTo>
                    <a:pt x="18" y="51"/>
                  </a:lnTo>
                  <a:lnTo>
                    <a:pt x="18" y="69"/>
                  </a:lnTo>
                  <a:lnTo>
                    <a:pt x="58" y="69"/>
                  </a:lnTo>
                  <a:lnTo>
                    <a:pt x="58" y="86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" name="Freeform 105">
              <a:extLst>
                <a:ext uri="{FF2B5EF4-FFF2-40B4-BE49-F238E27FC236}">
                  <a16:creationId xmlns:a16="http://schemas.microsoft.com/office/drawing/2014/main" id="{B00A55B1-C24E-4756-9FA9-F5835E893C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63" y="402"/>
              <a:ext cx="66" cy="86"/>
            </a:xfrm>
            <a:custGeom>
              <a:avLst/>
              <a:gdLst>
                <a:gd name="T0" fmla="*/ 127 w 163"/>
                <a:gd name="T1" fmla="*/ 101 h 211"/>
                <a:gd name="T2" fmla="*/ 163 w 163"/>
                <a:gd name="T3" fmla="*/ 150 h 211"/>
                <a:gd name="T4" fmla="*/ 90 w 163"/>
                <a:gd name="T5" fmla="*/ 211 h 211"/>
                <a:gd name="T6" fmla="*/ 0 w 163"/>
                <a:gd name="T7" fmla="*/ 211 h 211"/>
                <a:gd name="T8" fmla="*/ 0 w 163"/>
                <a:gd name="T9" fmla="*/ 0 h 211"/>
                <a:gd name="T10" fmla="*/ 90 w 163"/>
                <a:gd name="T11" fmla="*/ 0 h 211"/>
                <a:gd name="T12" fmla="*/ 157 w 163"/>
                <a:gd name="T13" fmla="*/ 56 h 211"/>
                <a:gd name="T14" fmla="*/ 127 w 163"/>
                <a:gd name="T15" fmla="*/ 101 h 211"/>
                <a:gd name="T16" fmla="*/ 45 w 163"/>
                <a:gd name="T17" fmla="*/ 170 h 211"/>
                <a:gd name="T18" fmla="*/ 87 w 163"/>
                <a:gd name="T19" fmla="*/ 170 h 211"/>
                <a:gd name="T20" fmla="*/ 117 w 163"/>
                <a:gd name="T21" fmla="*/ 146 h 211"/>
                <a:gd name="T22" fmla="*/ 87 w 163"/>
                <a:gd name="T23" fmla="*/ 122 h 211"/>
                <a:gd name="T24" fmla="*/ 45 w 163"/>
                <a:gd name="T25" fmla="*/ 122 h 211"/>
                <a:gd name="T26" fmla="*/ 45 w 163"/>
                <a:gd name="T27" fmla="*/ 170 h 211"/>
                <a:gd name="T28" fmla="*/ 45 w 163"/>
                <a:gd name="T29" fmla="*/ 85 h 211"/>
                <a:gd name="T30" fmla="*/ 84 w 163"/>
                <a:gd name="T31" fmla="*/ 85 h 211"/>
                <a:gd name="T32" fmla="*/ 111 w 163"/>
                <a:gd name="T33" fmla="*/ 63 h 211"/>
                <a:gd name="T34" fmla="*/ 84 w 163"/>
                <a:gd name="T35" fmla="*/ 40 h 211"/>
                <a:gd name="T36" fmla="*/ 45 w 163"/>
                <a:gd name="T37" fmla="*/ 40 h 211"/>
                <a:gd name="T38" fmla="*/ 45 w 163"/>
                <a:gd name="T39" fmla="*/ 8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3" h="211">
                  <a:moveTo>
                    <a:pt x="127" y="101"/>
                  </a:moveTo>
                  <a:cubicBezTo>
                    <a:pt x="144" y="106"/>
                    <a:pt x="163" y="120"/>
                    <a:pt x="163" y="150"/>
                  </a:cubicBezTo>
                  <a:cubicBezTo>
                    <a:pt x="163" y="188"/>
                    <a:pt x="133" y="211"/>
                    <a:pt x="90" y="211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32" y="0"/>
                    <a:pt x="157" y="23"/>
                    <a:pt x="157" y="56"/>
                  </a:cubicBezTo>
                  <a:cubicBezTo>
                    <a:pt x="157" y="82"/>
                    <a:pt x="141" y="96"/>
                    <a:pt x="127" y="101"/>
                  </a:cubicBezTo>
                  <a:close/>
                  <a:moveTo>
                    <a:pt x="45" y="170"/>
                  </a:moveTo>
                  <a:cubicBezTo>
                    <a:pt x="87" y="170"/>
                    <a:pt x="87" y="170"/>
                    <a:pt x="87" y="170"/>
                  </a:cubicBezTo>
                  <a:cubicBezTo>
                    <a:pt x="103" y="170"/>
                    <a:pt x="117" y="163"/>
                    <a:pt x="117" y="146"/>
                  </a:cubicBezTo>
                  <a:cubicBezTo>
                    <a:pt x="117" y="129"/>
                    <a:pt x="103" y="122"/>
                    <a:pt x="87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70"/>
                    <a:pt x="45" y="170"/>
                    <a:pt x="45" y="170"/>
                  </a:cubicBezTo>
                  <a:close/>
                  <a:moveTo>
                    <a:pt x="45" y="85"/>
                  </a:moveTo>
                  <a:cubicBezTo>
                    <a:pt x="84" y="85"/>
                    <a:pt x="84" y="85"/>
                    <a:pt x="84" y="85"/>
                  </a:cubicBezTo>
                  <a:cubicBezTo>
                    <a:pt x="101" y="85"/>
                    <a:pt x="111" y="77"/>
                    <a:pt x="111" y="63"/>
                  </a:cubicBezTo>
                  <a:cubicBezTo>
                    <a:pt x="111" y="48"/>
                    <a:pt x="101" y="40"/>
                    <a:pt x="84" y="40"/>
                  </a:cubicBezTo>
                  <a:cubicBezTo>
                    <a:pt x="45" y="40"/>
                    <a:pt x="45" y="40"/>
                    <a:pt x="45" y="40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" name="Freeform 106">
              <a:extLst>
                <a:ext uri="{FF2B5EF4-FFF2-40B4-BE49-F238E27FC236}">
                  <a16:creationId xmlns:a16="http://schemas.microsoft.com/office/drawing/2014/main" id="{6A340DDF-5037-4ABC-B399-FA029D0088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401"/>
              <a:ext cx="72" cy="88"/>
            </a:xfrm>
            <a:custGeom>
              <a:avLst/>
              <a:gdLst>
                <a:gd name="T0" fmla="*/ 153 w 177"/>
                <a:gd name="T1" fmla="*/ 61 h 217"/>
                <a:gd name="T2" fmla="*/ 109 w 177"/>
                <a:gd name="T3" fmla="*/ 44 h 217"/>
                <a:gd name="T4" fmla="*/ 46 w 177"/>
                <a:gd name="T5" fmla="*/ 109 h 217"/>
                <a:gd name="T6" fmla="*/ 112 w 177"/>
                <a:gd name="T7" fmla="*/ 173 h 217"/>
                <a:gd name="T8" fmla="*/ 153 w 177"/>
                <a:gd name="T9" fmla="*/ 160 h 217"/>
                <a:gd name="T10" fmla="*/ 177 w 177"/>
                <a:gd name="T11" fmla="*/ 196 h 217"/>
                <a:gd name="T12" fmla="*/ 113 w 177"/>
                <a:gd name="T13" fmla="*/ 217 h 217"/>
                <a:gd name="T14" fmla="*/ 0 w 177"/>
                <a:gd name="T15" fmla="*/ 109 h 217"/>
                <a:gd name="T16" fmla="*/ 110 w 177"/>
                <a:gd name="T17" fmla="*/ 0 h 217"/>
                <a:gd name="T18" fmla="*/ 177 w 177"/>
                <a:gd name="T19" fmla="*/ 25 h 217"/>
                <a:gd name="T20" fmla="*/ 153 w 177"/>
                <a:gd name="T21" fmla="*/ 6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217">
                  <a:moveTo>
                    <a:pt x="153" y="61"/>
                  </a:moveTo>
                  <a:cubicBezTo>
                    <a:pt x="142" y="51"/>
                    <a:pt x="127" y="44"/>
                    <a:pt x="109" y="44"/>
                  </a:cubicBezTo>
                  <a:cubicBezTo>
                    <a:pt x="74" y="44"/>
                    <a:pt x="46" y="71"/>
                    <a:pt x="46" y="109"/>
                  </a:cubicBezTo>
                  <a:cubicBezTo>
                    <a:pt x="46" y="147"/>
                    <a:pt x="76" y="173"/>
                    <a:pt x="112" y="173"/>
                  </a:cubicBezTo>
                  <a:cubicBezTo>
                    <a:pt x="129" y="173"/>
                    <a:pt x="142" y="168"/>
                    <a:pt x="153" y="160"/>
                  </a:cubicBezTo>
                  <a:cubicBezTo>
                    <a:pt x="177" y="196"/>
                    <a:pt x="177" y="196"/>
                    <a:pt x="177" y="196"/>
                  </a:cubicBezTo>
                  <a:cubicBezTo>
                    <a:pt x="161" y="210"/>
                    <a:pt x="138" y="217"/>
                    <a:pt x="113" y="217"/>
                  </a:cubicBezTo>
                  <a:cubicBezTo>
                    <a:pt x="51" y="217"/>
                    <a:pt x="0" y="178"/>
                    <a:pt x="0" y="109"/>
                  </a:cubicBezTo>
                  <a:cubicBezTo>
                    <a:pt x="0" y="44"/>
                    <a:pt x="52" y="0"/>
                    <a:pt x="110" y="0"/>
                  </a:cubicBezTo>
                  <a:cubicBezTo>
                    <a:pt x="140" y="0"/>
                    <a:pt x="164" y="11"/>
                    <a:pt x="177" y="25"/>
                  </a:cubicBezTo>
                  <a:cubicBezTo>
                    <a:pt x="153" y="61"/>
                    <a:pt x="153" y="61"/>
                    <a:pt x="15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" name="Freeform 107">
              <a:extLst>
                <a:ext uri="{FF2B5EF4-FFF2-40B4-BE49-F238E27FC236}">
                  <a16:creationId xmlns:a16="http://schemas.microsoft.com/office/drawing/2014/main" id="{413BF6D8-11B0-4317-905D-20E5F03F29D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57" y="401"/>
              <a:ext cx="89" cy="88"/>
            </a:xfrm>
            <a:custGeom>
              <a:avLst/>
              <a:gdLst>
                <a:gd name="T0" fmla="*/ 109 w 217"/>
                <a:gd name="T1" fmla="*/ 173 h 217"/>
                <a:gd name="T2" fmla="*/ 171 w 217"/>
                <a:gd name="T3" fmla="*/ 108 h 217"/>
                <a:gd name="T4" fmla="*/ 109 w 217"/>
                <a:gd name="T5" fmla="*/ 44 h 217"/>
                <a:gd name="T6" fmla="*/ 47 w 217"/>
                <a:gd name="T7" fmla="*/ 108 h 217"/>
                <a:gd name="T8" fmla="*/ 109 w 217"/>
                <a:gd name="T9" fmla="*/ 173 h 217"/>
                <a:gd name="T10" fmla="*/ 0 w 217"/>
                <a:gd name="T11" fmla="*/ 109 h 217"/>
                <a:gd name="T12" fmla="*/ 109 w 217"/>
                <a:gd name="T13" fmla="*/ 0 h 217"/>
                <a:gd name="T14" fmla="*/ 217 w 217"/>
                <a:gd name="T15" fmla="*/ 109 h 217"/>
                <a:gd name="T16" fmla="*/ 109 w 217"/>
                <a:gd name="T17" fmla="*/ 217 h 217"/>
                <a:gd name="T18" fmla="*/ 0 w 217"/>
                <a:gd name="T19" fmla="*/ 10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217">
                  <a:moveTo>
                    <a:pt x="109" y="173"/>
                  </a:moveTo>
                  <a:cubicBezTo>
                    <a:pt x="144" y="173"/>
                    <a:pt x="171" y="145"/>
                    <a:pt x="171" y="108"/>
                  </a:cubicBezTo>
                  <a:cubicBezTo>
                    <a:pt x="171" y="72"/>
                    <a:pt x="144" y="44"/>
                    <a:pt x="109" y="44"/>
                  </a:cubicBezTo>
                  <a:cubicBezTo>
                    <a:pt x="74" y="44"/>
                    <a:pt x="47" y="72"/>
                    <a:pt x="47" y="108"/>
                  </a:cubicBezTo>
                  <a:cubicBezTo>
                    <a:pt x="47" y="145"/>
                    <a:pt x="74" y="173"/>
                    <a:pt x="109" y="173"/>
                  </a:cubicBezTo>
                  <a:close/>
                  <a:moveTo>
                    <a:pt x="0" y="109"/>
                  </a:moveTo>
                  <a:cubicBezTo>
                    <a:pt x="0" y="46"/>
                    <a:pt x="47" y="0"/>
                    <a:pt x="109" y="0"/>
                  </a:cubicBezTo>
                  <a:cubicBezTo>
                    <a:pt x="171" y="0"/>
                    <a:pt x="217" y="46"/>
                    <a:pt x="217" y="109"/>
                  </a:cubicBezTo>
                  <a:cubicBezTo>
                    <a:pt x="217" y="171"/>
                    <a:pt x="171" y="217"/>
                    <a:pt x="109" y="217"/>
                  </a:cubicBezTo>
                  <a:cubicBezTo>
                    <a:pt x="47" y="217"/>
                    <a:pt x="0" y="171"/>
                    <a:pt x="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Freeform 108">
              <a:extLst>
                <a:ext uri="{FF2B5EF4-FFF2-40B4-BE49-F238E27FC236}">
                  <a16:creationId xmlns:a16="http://schemas.microsoft.com/office/drawing/2014/main" id="{B38C9AF9-E98E-4D37-A760-8AD9F5909C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73" y="402"/>
              <a:ext cx="64" cy="86"/>
            </a:xfrm>
            <a:custGeom>
              <a:avLst/>
              <a:gdLst>
                <a:gd name="T0" fmla="*/ 80 w 157"/>
                <a:gd name="T1" fmla="*/ 97 h 211"/>
                <a:gd name="T2" fmla="*/ 111 w 157"/>
                <a:gd name="T3" fmla="*/ 69 h 211"/>
                <a:gd name="T4" fmla="*/ 80 w 157"/>
                <a:gd name="T5" fmla="*/ 43 h 211"/>
                <a:gd name="T6" fmla="*/ 45 w 157"/>
                <a:gd name="T7" fmla="*/ 43 h 211"/>
                <a:gd name="T8" fmla="*/ 45 w 157"/>
                <a:gd name="T9" fmla="*/ 97 h 211"/>
                <a:gd name="T10" fmla="*/ 80 w 157"/>
                <a:gd name="T11" fmla="*/ 97 h 211"/>
                <a:gd name="T12" fmla="*/ 0 w 157"/>
                <a:gd name="T13" fmla="*/ 211 h 211"/>
                <a:gd name="T14" fmla="*/ 0 w 157"/>
                <a:gd name="T15" fmla="*/ 0 h 211"/>
                <a:gd name="T16" fmla="*/ 81 w 157"/>
                <a:gd name="T17" fmla="*/ 0 h 211"/>
                <a:gd name="T18" fmla="*/ 157 w 157"/>
                <a:gd name="T19" fmla="*/ 69 h 211"/>
                <a:gd name="T20" fmla="*/ 81 w 157"/>
                <a:gd name="T21" fmla="*/ 138 h 211"/>
                <a:gd name="T22" fmla="*/ 45 w 157"/>
                <a:gd name="T23" fmla="*/ 138 h 211"/>
                <a:gd name="T24" fmla="*/ 45 w 157"/>
                <a:gd name="T25" fmla="*/ 211 h 211"/>
                <a:gd name="T26" fmla="*/ 0 w 157"/>
                <a:gd name="T2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211">
                  <a:moveTo>
                    <a:pt x="80" y="97"/>
                  </a:moveTo>
                  <a:cubicBezTo>
                    <a:pt x="99" y="97"/>
                    <a:pt x="111" y="86"/>
                    <a:pt x="111" y="69"/>
                  </a:cubicBezTo>
                  <a:cubicBezTo>
                    <a:pt x="111" y="53"/>
                    <a:pt x="99" y="43"/>
                    <a:pt x="80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97"/>
                    <a:pt x="45" y="97"/>
                    <a:pt x="45" y="97"/>
                  </a:cubicBezTo>
                  <a:lnTo>
                    <a:pt x="80" y="97"/>
                  </a:lnTo>
                  <a:close/>
                  <a:moveTo>
                    <a:pt x="0" y="21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25" y="0"/>
                    <a:pt x="157" y="25"/>
                    <a:pt x="157" y="69"/>
                  </a:cubicBezTo>
                  <a:cubicBezTo>
                    <a:pt x="157" y="114"/>
                    <a:pt x="125" y="138"/>
                    <a:pt x="81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5" y="211"/>
                    <a:pt x="45" y="211"/>
                    <a:pt x="45" y="211"/>
                  </a:cubicBezTo>
                  <a:lnTo>
                    <a:pt x="0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Freeform 109">
              <a:extLst>
                <a:ext uri="{FF2B5EF4-FFF2-40B4-BE49-F238E27FC236}">
                  <a16:creationId xmlns:a16="http://schemas.microsoft.com/office/drawing/2014/main" id="{F085D21F-6B2B-4776-B6A4-5B4498EE9F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69" y="402"/>
              <a:ext cx="75" cy="86"/>
            </a:xfrm>
            <a:custGeom>
              <a:avLst/>
              <a:gdLst>
                <a:gd name="T0" fmla="*/ 75 w 75"/>
                <a:gd name="T1" fmla="*/ 0 h 86"/>
                <a:gd name="T2" fmla="*/ 75 w 75"/>
                <a:gd name="T3" fmla="*/ 86 h 86"/>
                <a:gd name="T4" fmla="*/ 57 w 75"/>
                <a:gd name="T5" fmla="*/ 86 h 86"/>
                <a:gd name="T6" fmla="*/ 57 w 75"/>
                <a:gd name="T7" fmla="*/ 18 h 86"/>
                <a:gd name="T8" fmla="*/ 19 w 75"/>
                <a:gd name="T9" fmla="*/ 18 h 86"/>
                <a:gd name="T10" fmla="*/ 19 w 75"/>
                <a:gd name="T11" fmla="*/ 86 h 86"/>
                <a:gd name="T12" fmla="*/ 0 w 75"/>
                <a:gd name="T13" fmla="*/ 86 h 86"/>
                <a:gd name="T14" fmla="*/ 0 w 75"/>
                <a:gd name="T15" fmla="*/ 0 h 86"/>
                <a:gd name="T16" fmla="*/ 75 w 75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86">
                  <a:moveTo>
                    <a:pt x="75" y="0"/>
                  </a:moveTo>
                  <a:lnTo>
                    <a:pt x="75" y="86"/>
                  </a:lnTo>
                  <a:lnTo>
                    <a:pt x="57" y="86"/>
                  </a:lnTo>
                  <a:lnTo>
                    <a:pt x="57" y="18"/>
                  </a:lnTo>
                  <a:lnTo>
                    <a:pt x="19" y="18"/>
                  </a:lnTo>
                  <a:lnTo>
                    <a:pt x="19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5" name="Freeform 110">
              <a:extLst>
                <a:ext uri="{FF2B5EF4-FFF2-40B4-BE49-F238E27FC236}">
                  <a16:creationId xmlns:a16="http://schemas.microsoft.com/office/drawing/2014/main" id="{F8289359-A4E3-4ECE-9BE7-345ADCCA11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5" y="402"/>
              <a:ext cx="75" cy="86"/>
            </a:xfrm>
            <a:custGeom>
              <a:avLst/>
              <a:gdLst>
                <a:gd name="T0" fmla="*/ 57 w 75"/>
                <a:gd name="T1" fmla="*/ 0 h 86"/>
                <a:gd name="T2" fmla="*/ 75 w 75"/>
                <a:gd name="T3" fmla="*/ 0 h 86"/>
                <a:gd name="T4" fmla="*/ 75 w 75"/>
                <a:gd name="T5" fmla="*/ 86 h 86"/>
                <a:gd name="T6" fmla="*/ 57 w 75"/>
                <a:gd name="T7" fmla="*/ 86 h 86"/>
                <a:gd name="T8" fmla="*/ 57 w 75"/>
                <a:gd name="T9" fmla="*/ 51 h 86"/>
                <a:gd name="T10" fmla="*/ 19 w 75"/>
                <a:gd name="T11" fmla="*/ 51 h 86"/>
                <a:gd name="T12" fmla="*/ 19 w 75"/>
                <a:gd name="T13" fmla="*/ 86 h 86"/>
                <a:gd name="T14" fmla="*/ 0 w 75"/>
                <a:gd name="T15" fmla="*/ 86 h 86"/>
                <a:gd name="T16" fmla="*/ 0 w 75"/>
                <a:gd name="T17" fmla="*/ 0 h 86"/>
                <a:gd name="T18" fmla="*/ 19 w 75"/>
                <a:gd name="T19" fmla="*/ 0 h 86"/>
                <a:gd name="T20" fmla="*/ 19 w 75"/>
                <a:gd name="T21" fmla="*/ 34 h 86"/>
                <a:gd name="T22" fmla="*/ 57 w 75"/>
                <a:gd name="T23" fmla="*/ 34 h 86"/>
                <a:gd name="T24" fmla="*/ 57 w 75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86">
                  <a:moveTo>
                    <a:pt x="57" y="0"/>
                  </a:moveTo>
                  <a:lnTo>
                    <a:pt x="75" y="0"/>
                  </a:lnTo>
                  <a:lnTo>
                    <a:pt x="75" y="86"/>
                  </a:lnTo>
                  <a:lnTo>
                    <a:pt x="57" y="86"/>
                  </a:lnTo>
                  <a:lnTo>
                    <a:pt x="57" y="51"/>
                  </a:lnTo>
                  <a:lnTo>
                    <a:pt x="19" y="51"/>
                  </a:lnTo>
                  <a:lnTo>
                    <a:pt x="19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34"/>
                  </a:lnTo>
                  <a:lnTo>
                    <a:pt x="57" y="34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Freeform 111">
              <a:extLst>
                <a:ext uri="{FF2B5EF4-FFF2-40B4-BE49-F238E27FC236}">
                  <a16:creationId xmlns:a16="http://schemas.microsoft.com/office/drawing/2014/main" id="{C20805EA-1701-4190-B366-9EA9B751AF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1" y="402"/>
              <a:ext cx="75" cy="86"/>
            </a:xfrm>
            <a:custGeom>
              <a:avLst/>
              <a:gdLst>
                <a:gd name="T0" fmla="*/ 18 w 75"/>
                <a:gd name="T1" fmla="*/ 0 h 86"/>
                <a:gd name="T2" fmla="*/ 18 w 75"/>
                <a:gd name="T3" fmla="*/ 58 h 86"/>
                <a:gd name="T4" fmla="*/ 57 w 75"/>
                <a:gd name="T5" fmla="*/ 0 h 86"/>
                <a:gd name="T6" fmla="*/ 75 w 75"/>
                <a:gd name="T7" fmla="*/ 0 h 86"/>
                <a:gd name="T8" fmla="*/ 75 w 75"/>
                <a:gd name="T9" fmla="*/ 86 h 86"/>
                <a:gd name="T10" fmla="*/ 57 w 75"/>
                <a:gd name="T11" fmla="*/ 86 h 86"/>
                <a:gd name="T12" fmla="*/ 57 w 75"/>
                <a:gd name="T13" fmla="*/ 29 h 86"/>
                <a:gd name="T14" fmla="*/ 18 w 75"/>
                <a:gd name="T15" fmla="*/ 86 h 86"/>
                <a:gd name="T16" fmla="*/ 0 w 75"/>
                <a:gd name="T17" fmla="*/ 86 h 86"/>
                <a:gd name="T18" fmla="*/ 0 w 75"/>
                <a:gd name="T19" fmla="*/ 0 h 86"/>
                <a:gd name="T20" fmla="*/ 18 w 7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86">
                  <a:moveTo>
                    <a:pt x="18" y="0"/>
                  </a:moveTo>
                  <a:lnTo>
                    <a:pt x="18" y="58"/>
                  </a:lnTo>
                  <a:lnTo>
                    <a:pt x="57" y="0"/>
                  </a:lnTo>
                  <a:lnTo>
                    <a:pt x="75" y="0"/>
                  </a:lnTo>
                  <a:lnTo>
                    <a:pt x="75" y="86"/>
                  </a:lnTo>
                  <a:lnTo>
                    <a:pt x="57" y="86"/>
                  </a:lnTo>
                  <a:lnTo>
                    <a:pt x="57" y="29"/>
                  </a:lnTo>
                  <a:lnTo>
                    <a:pt x="18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7" name="Freeform 112">
              <a:extLst>
                <a:ext uri="{FF2B5EF4-FFF2-40B4-BE49-F238E27FC236}">
                  <a16:creationId xmlns:a16="http://schemas.microsoft.com/office/drawing/2014/main" id="{1D230849-A4C8-4729-9CB3-535A85E451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5" y="402"/>
              <a:ext cx="96" cy="86"/>
            </a:xfrm>
            <a:custGeom>
              <a:avLst/>
              <a:gdLst>
                <a:gd name="T0" fmla="*/ 0 w 96"/>
                <a:gd name="T1" fmla="*/ 86 h 86"/>
                <a:gd name="T2" fmla="*/ 0 w 96"/>
                <a:gd name="T3" fmla="*/ 0 h 86"/>
                <a:gd name="T4" fmla="*/ 28 w 96"/>
                <a:gd name="T5" fmla="*/ 0 h 86"/>
                <a:gd name="T6" fmla="*/ 49 w 96"/>
                <a:gd name="T7" fmla="*/ 57 h 86"/>
                <a:gd name="T8" fmla="*/ 69 w 96"/>
                <a:gd name="T9" fmla="*/ 0 h 86"/>
                <a:gd name="T10" fmla="*/ 96 w 96"/>
                <a:gd name="T11" fmla="*/ 0 h 86"/>
                <a:gd name="T12" fmla="*/ 96 w 96"/>
                <a:gd name="T13" fmla="*/ 86 h 86"/>
                <a:gd name="T14" fmla="*/ 78 w 96"/>
                <a:gd name="T15" fmla="*/ 86 h 86"/>
                <a:gd name="T16" fmla="*/ 78 w 96"/>
                <a:gd name="T17" fmla="*/ 21 h 86"/>
                <a:gd name="T18" fmla="*/ 55 w 96"/>
                <a:gd name="T19" fmla="*/ 86 h 86"/>
                <a:gd name="T20" fmla="*/ 42 w 96"/>
                <a:gd name="T21" fmla="*/ 86 h 86"/>
                <a:gd name="T22" fmla="*/ 18 w 96"/>
                <a:gd name="T23" fmla="*/ 22 h 86"/>
                <a:gd name="T24" fmla="*/ 18 w 96"/>
                <a:gd name="T25" fmla="*/ 86 h 86"/>
                <a:gd name="T26" fmla="*/ 0 w 96"/>
                <a:gd name="T2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86">
                  <a:moveTo>
                    <a:pt x="0" y="86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49" y="57"/>
                  </a:lnTo>
                  <a:lnTo>
                    <a:pt x="69" y="0"/>
                  </a:lnTo>
                  <a:lnTo>
                    <a:pt x="96" y="0"/>
                  </a:lnTo>
                  <a:lnTo>
                    <a:pt x="96" y="86"/>
                  </a:lnTo>
                  <a:lnTo>
                    <a:pt x="78" y="86"/>
                  </a:lnTo>
                  <a:lnTo>
                    <a:pt x="78" y="21"/>
                  </a:lnTo>
                  <a:lnTo>
                    <a:pt x="55" y="86"/>
                  </a:lnTo>
                  <a:lnTo>
                    <a:pt x="42" y="86"/>
                  </a:lnTo>
                  <a:lnTo>
                    <a:pt x="18" y="22"/>
                  </a:lnTo>
                  <a:lnTo>
                    <a:pt x="18" y="86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" name="Freeform 113">
              <a:extLst>
                <a:ext uri="{FF2B5EF4-FFF2-40B4-BE49-F238E27FC236}">
                  <a16:creationId xmlns:a16="http://schemas.microsoft.com/office/drawing/2014/main" id="{1BAE18FA-353B-49E0-9209-330221B0BA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8" y="232"/>
              <a:ext cx="625" cy="567"/>
            </a:xfrm>
            <a:custGeom>
              <a:avLst/>
              <a:gdLst>
                <a:gd name="T0" fmla="*/ 518 w 1533"/>
                <a:gd name="T1" fmla="*/ 417 h 1392"/>
                <a:gd name="T2" fmla="*/ 774 w 1533"/>
                <a:gd name="T3" fmla="*/ 434 h 1392"/>
                <a:gd name="T4" fmla="*/ 934 w 1533"/>
                <a:gd name="T5" fmla="*/ 441 h 1392"/>
                <a:gd name="T6" fmla="*/ 893 w 1533"/>
                <a:gd name="T7" fmla="*/ 551 h 1392"/>
                <a:gd name="T8" fmla="*/ 1511 w 1533"/>
                <a:gd name="T9" fmla="*/ 293 h 1392"/>
                <a:gd name="T10" fmla="*/ 1373 w 1533"/>
                <a:gd name="T11" fmla="*/ 682 h 1392"/>
                <a:gd name="T12" fmla="*/ 1146 w 1533"/>
                <a:gd name="T13" fmla="*/ 802 h 1392"/>
                <a:gd name="T14" fmla="*/ 1002 w 1533"/>
                <a:gd name="T15" fmla="*/ 904 h 1392"/>
                <a:gd name="T16" fmla="*/ 1034 w 1533"/>
                <a:gd name="T17" fmla="*/ 1185 h 1392"/>
                <a:gd name="T18" fmla="*/ 850 w 1533"/>
                <a:gd name="T19" fmla="*/ 1191 h 1392"/>
                <a:gd name="T20" fmla="*/ 766 w 1533"/>
                <a:gd name="T21" fmla="*/ 1392 h 1392"/>
                <a:gd name="T22" fmla="*/ 630 w 1533"/>
                <a:gd name="T23" fmla="*/ 1299 h 1392"/>
                <a:gd name="T24" fmla="*/ 424 w 1533"/>
                <a:gd name="T25" fmla="*/ 1180 h 1392"/>
                <a:gd name="T26" fmla="*/ 375 w 1533"/>
                <a:gd name="T27" fmla="*/ 1011 h 1392"/>
                <a:gd name="T28" fmla="*/ 342 w 1533"/>
                <a:gd name="T29" fmla="*/ 752 h 1392"/>
                <a:gd name="T30" fmla="*/ 252 w 1533"/>
                <a:gd name="T31" fmla="*/ 579 h 1392"/>
                <a:gd name="T32" fmla="*/ 135 w 1533"/>
                <a:gd name="T33" fmla="*/ 319 h 1392"/>
                <a:gd name="T34" fmla="*/ 675 w 1533"/>
                <a:gd name="T35" fmla="*/ 1040 h 1392"/>
                <a:gd name="T36" fmla="*/ 685 w 1533"/>
                <a:gd name="T37" fmla="*/ 969 h 1392"/>
                <a:gd name="T38" fmla="*/ 696 w 1533"/>
                <a:gd name="T39" fmla="*/ 710 h 1392"/>
                <a:gd name="T40" fmla="*/ 688 w 1533"/>
                <a:gd name="T41" fmla="*/ 764 h 1392"/>
                <a:gd name="T42" fmla="*/ 669 w 1533"/>
                <a:gd name="T43" fmla="*/ 836 h 1392"/>
                <a:gd name="T44" fmla="*/ 710 w 1533"/>
                <a:gd name="T45" fmla="*/ 861 h 1392"/>
                <a:gd name="T46" fmla="*/ 711 w 1533"/>
                <a:gd name="T47" fmla="*/ 837 h 1392"/>
                <a:gd name="T48" fmla="*/ 797 w 1533"/>
                <a:gd name="T49" fmla="*/ 851 h 1392"/>
                <a:gd name="T50" fmla="*/ 833 w 1533"/>
                <a:gd name="T51" fmla="*/ 847 h 1392"/>
                <a:gd name="T52" fmla="*/ 820 w 1533"/>
                <a:gd name="T53" fmla="*/ 843 h 1392"/>
                <a:gd name="T54" fmla="*/ 820 w 1533"/>
                <a:gd name="T55" fmla="*/ 873 h 1392"/>
                <a:gd name="T56" fmla="*/ 816 w 1533"/>
                <a:gd name="T57" fmla="*/ 880 h 1392"/>
                <a:gd name="T58" fmla="*/ 889 w 1533"/>
                <a:gd name="T59" fmla="*/ 877 h 1392"/>
                <a:gd name="T60" fmla="*/ 868 w 1533"/>
                <a:gd name="T61" fmla="*/ 851 h 1392"/>
                <a:gd name="T62" fmla="*/ 817 w 1533"/>
                <a:gd name="T63" fmla="*/ 736 h 1392"/>
                <a:gd name="T64" fmla="*/ 791 w 1533"/>
                <a:gd name="T65" fmla="*/ 689 h 1392"/>
                <a:gd name="T66" fmla="*/ 775 w 1533"/>
                <a:gd name="T67" fmla="*/ 661 h 1392"/>
                <a:gd name="T68" fmla="*/ 731 w 1533"/>
                <a:gd name="T69" fmla="*/ 631 h 1392"/>
                <a:gd name="T70" fmla="*/ 783 w 1533"/>
                <a:gd name="T71" fmla="*/ 929 h 1392"/>
                <a:gd name="T72" fmla="*/ 793 w 1533"/>
                <a:gd name="T73" fmla="*/ 801 h 1392"/>
                <a:gd name="T74" fmla="*/ 717 w 1533"/>
                <a:gd name="T75" fmla="*/ 833 h 1392"/>
                <a:gd name="T76" fmla="*/ 645 w 1533"/>
                <a:gd name="T77" fmla="*/ 881 h 1392"/>
                <a:gd name="T78" fmla="*/ 707 w 1533"/>
                <a:gd name="T79" fmla="*/ 860 h 1392"/>
                <a:gd name="T80" fmla="*/ 815 w 1533"/>
                <a:gd name="T81" fmla="*/ 884 h 1392"/>
                <a:gd name="T82" fmla="*/ 818 w 1533"/>
                <a:gd name="T83" fmla="*/ 890 h 1392"/>
                <a:gd name="T84" fmla="*/ 552 w 1533"/>
                <a:gd name="T85" fmla="*/ 1020 h 1392"/>
                <a:gd name="T86" fmla="*/ 869 w 1533"/>
                <a:gd name="T87" fmla="*/ 1039 h 1392"/>
                <a:gd name="T88" fmla="*/ 760 w 1533"/>
                <a:gd name="T89" fmla="*/ 971 h 1392"/>
                <a:gd name="T90" fmla="*/ 552 w 1533"/>
                <a:gd name="T91" fmla="*/ 1032 h 1392"/>
                <a:gd name="T92" fmla="*/ 903 w 1533"/>
                <a:gd name="T93" fmla="*/ 1043 h 1392"/>
                <a:gd name="T94" fmla="*/ 538 w 1533"/>
                <a:gd name="T95" fmla="*/ 999 h 1392"/>
                <a:gd name="T96" fmla="*/ 1026 w 1533"/>
                <a:gd name="T97" fmla="*/ 286 h 1392"/>
                <a:gd name="T98" fmla="*/ 939 w 1533"/>
                <a:gd name="T99" fmla="*/ 183 h 1392"/>
                <a:gd name="T100" fmla="*/ 987 w 1533"/>
                <a:gd name="T101" fmla="*/ 271 h 1392"/>
                <a:gd name="T102" fmla="*/ 1028 w 1533"/>
                <a:gd name="T103" fmla="*/ 172 h 1392"/>
                <a:gd name="T104" fmla="*/ 766 w 1533"/>
                <a:gd name="T105" fmla="*/ 191 h 1392"/>
                <a:gd name="T106" fmla="*/ 1009 w 1533"/>
                <a:gd name="T107" fmla="*/ 307 h 1392"/>
                <a:gd name="T108" fmla="*/ 895 w 1533"/>
                <a:gd name="T109" fmla="*/ 278 h 1392"/>
                <a:gd name="T110" fmla="*/ 554 w 1533"/>
                <a:gd name="T111" fmla="*/ 176 h 1392"/>
                <a:gd name="T112" fmla="*/ 544 w 1533"/>
                <a:gd name="T113" fmla="*/ 267 h 1392"/>
                <a:gd name="T114" fmla="*/ 502 w 1533"/>
                <a:gd name="T115" fmla="*/ 164 h 1392"/>
                <a:gd name="T116" fmla="*/ 498 w 1533"/>
                <a:gd name="T117" fmla="*/ 154 h 1392"/>
                <a:gd name="T118" fmla="*/ 731 w 1533"/>
                <a:gd name="T119" fmla="*/ 145 h 1392"/>
                <a:gd name="T120" fmla="*/ 788 w 1533"/>
                <a:gd name="T121" fmla="*/ 28 h 1392"/>
                <a:gd name="T122" fmla="*/ 405 w 1533"/>
                <a:gd name="T123" fmla="*/ 332 h 1392"/>
                <a:gd name="T124" fmla="*/ 638 w 1533"/>
                <a:gd name="T125" fmla="*/ 278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3" h="1392">
                  <a:moveTo>
                    <a:pt x="641" y="541"/>
                  </a:moveTo>
                  <a:cubicBezTo>
                    <a:pt x="644" y="513"/>
                    <a:pt x="641" y="494"/>
                    <a:pt x="626" y="475"/>
                  </a:cubicBezTo>
                  <a:cubicBezTo>
                    <a:pt x="619" y="478"/>
                    <a:pt x="616" y="477"/>
                    <a:pt x="610" y="475"/>
                  </a:cubicBezTo>
                  <a:cubicBezTo>
                    <a:pt x="597" y="470"/>
                    <a:pt x="582" y="479"/>
                    <a:pt x="571" y="487"/>
                  </a:cubicBezTo>
                  <a:cubicBezTo>
                    <a:pt x="573" y="475"/>
                    <a:pt x="583" y="464"/>
                    <a:pt x="596" y="456"/>
                  </a:cubicBezTo>
                  <a:cubicBezTo>
                    <a:pt x="580" y="463"/>
                    <a:pt x="568" y="464"/>
                    <a:pt x="558" y="460"/>
                  </a:cubicBezTo>
                  <a:cubicBezTo>
                    <a:pt x="559" y="458"/>
                    <a:pt x="565" y="460"/>
                    <a:pt x="582" y="449"/>
                  </a:cubicBezTo>
                  <a:cubicBezTo>
                    <a:pt x="585" y="446"/>
                    <a:pt x="590" y="444"/>
                    <a:pt x="599" y="441"/>
                  </a:cubicBezTo>
                  <a:cubicBezTo>
                    <a:pt x="579" y="435"/>
                    <a:pt x="560" y="431"/>
                    <a:pt x="549" y="434"/>
                  </a:cubicBezTo>
                  <a:cubicBezTo>
                    <a:pt x="537" y="437"/>
                    <a:pt x="533" y="449"/>
                    <a:pt x="533" y="459"/>
                  </a:cubicBezTo>
                  <a:cubicBezTo>
                    <a:pt x="519" y="442"/>
                    <a:pt x="517" y="428"/>
                    <a:pt x="518" y="417"/>
                  </a:cubicBezTo>
                  <a:cubicBezTo>
                    <a:pt x="521" y="393"/>
                    <a:pt x="540" y="386"/>
                    <a:pt x="569" y="383"/>
                  </a:cubicBezTo>
                  <a:cubicBezTo>
                    <a:pt x="571" y="370"/>
                    <a:pt x="580" y="365"/>
                    <a:pt x="588" y="362"/>
                  </a:cubicBezTo>
                  <a:cubicBezTo>
                    <a:pt x="631" y="342"/>
                    <a:pt x="672" y="357"/>
                    <a:pt x="709" y="365"/>
                  </a:cubicBezTo>
                  <a:cubicBezTo>
                    <a:pt x="707" y="370"/>
                    <a:pt x="704" y="372"/>
                    <a:pt x="701" y="375"/>
                  </a:cubicBezTo>
                  <a:cubicBezTo>
                    <a:pt x="715" y="381"/>
                    <a:pt x="721" y="390"/>
                    <a:pt x="739" y="396"/>
                  </a:cubicBezTo>
                  <a:cubicBezTo>
                    <a:pt x="735" y="400"/>
                    <a:pt x="733" y="402"/>
                    <a:pt x="729" y="404"/>
                  </a:cubicBezTo>
                  <a:cubicBezTo>
                    <a:pt x="746" y="417"/>
                    <a:pt x="746" y="427"/>
                    <a:pt x="759" y="434"/>
                  </a:cubicBezTo>
                  <a:cubicBezTo>
                    <a:pt x="754" y="439"/>
                    <a:pt x="750" y="440"/>
                    <a:pt x="746" y="440"/>
                  </a:cubicBezTo>
                  <a:cubicBezTo>
                    <a:pt x="756" y="454"/>
                    <a:pt x="763" y="465"/>
                    <a:pt x="766" y="476"/>
                  </a:cubicBezTo>
                  <a:cubicBezTo>
                    <a:pt x="770" y="465"/>
                    <a:pt x="777" y="454"/>
                    <a:pt x="787" y="440"/>
                  </a:cubicBezTo>
                  <a:cubicBezTo>
                    <a:pt x="783" y="440"/>
                    <a:pt x="779" y="439"/>
                    <a:pt x="774" y="434"/>
                  </a:cubicBezTo>
                  <a:cubicBezTo>
                    <a:pt x="787" y="427"/>
                    <a:pt x="787" y="417"/>
                    <a:pt x="804" y="404"/>
                  </a:cubicBezTo>
                  <a:cubicBezTo>
                    <a:pt x="800" y="402"/>
                    <a:pt x="798" y="400"/>
                    <a:pt x="794" y="396"/>
                  </a:cubicBezTo>
                  <a:cubicBezTo>
                    <a:pt x="812" y="390"/>
                    <a:pt x="818" y="381"/>
                    <a:pt x="832" y="375"/>
                  </a:cubicBezTo>
                  <a:cubicBezTo>
                    <a:pt x="829" y="372"/>
                    <a:pt x="826" y="370"/>
                    <a:pt x="824" y="365"/>
                  </a:cubicBezTo>
                  <a:cubicBezTo>
                    <a:pt x="861" y="357"/>
                    <a:pt x="902" y="342"/>
                    <a:pt x="945" y="362"/>
                  </a:cubicBezTo>
                  <a:cubicBezTo>
                    <a:pt x="953" y="365"/>
                    <a:pt x="962" y="370"/>
                    <a:pt x="964" y="383"/>
                  </a:cubicBezTo>
                  <a:cubicBezTo>
                    <a:pt x="993" y="386"/>
                    <a:pt x="1012" y="393"/>
                    <a:pt x="1015" y="417"/>
                  </a:cubicBezTo>
                  <a:cubicBezTo>
                    <a:pt x="1016" y="428"/>
                    <a:pt x="1013" y="442"/>
                    <a:pt x="1000" y="459"/>
                  </a:cubicBezTo>
                  <a:cubicBezTo>
                    <a:pt x="1000" y="449"/>
                    <a:pt x="996" y="437"/>
                    <a:pt x="984" y="434"/>
                  </a:cubicBezTo>
                  <a:cubicBezTo>
                    <a:pt x="976" y="432"/>
                    <a:pt x="966" y="433"/>
                    <a:pt x="953" y="436"/>
                  </a:cubicBezTo>
                  <a:cubicBezTo>
                    <a:pt x="947" y="437"/>
                    <a:pt x="941" y="439"/>
                    <a:pt x="934" y="441"/>
                  </a:cubicBezTo>
                  <a:cubicBezTo>
                    <a:pt x="939" y="443"/>
                    <a:pt x="943" y="444"/>
                    <a:pt x="946" y="446"/>
                  </a:cubicBezTo>
                  <a:cubicBezTo>
                    <a:pt x="948" y="447"/>
                    <a:pt x="950" y="448"/>
                    <a:pt x="951" y="449"/>
                  </a:cubicBezTo>
                  <a:cubicBezTo>
                    <a:pt x="968" y="460"/>
                    <a:pt x="974" y="458"/>
                    <a:pt x="974" y="460"/>
                  </a:cubicBezTo>
                  <a:cubicBezTo>
                    <a:pt x="965" y="464"/>
                    <a:pt x="953" y="463"/>
                    <a:pt x="937" y="456"/>
                  </a:cubicBezTo>
                  <a:cubicBezTo>
                    <a:pt x="937" y="456"/>
                    <a:pt x="937" y="456"/>
                    <a:pt x="937" y="456"/>
                  </a:cubicBezTo>
                  <a:cubicBezTo>
                    <a:pt x="937" y="456"/>
                    <a:pt x="937" y="456"/>
                    <a:pt x="937" y="456"/>
                  </a:cubicBezTo>
                  <a:cubicBezTo>
                    <a:pt x="950" y="464"/>
                    <a:pt x="960" y="475"/>
                    <a:pt x="961" y="487"/>
                  </a:cubicBezTo>
                  <a:cubicBezTo>
                    <a:pt x="951" y="478"/>
                    <a:pt x="936" y="470"/>
                    <a:pt x="922" y="475"/>
                  </a:cubicBezTo>
                  <a:cubicBezTo>
                    <a:pt x="917" y="477"/>
                    <a:pt x="913" y="478"/>
                    <a:pt x="906" y="475"/>
                  </a:cubicBezTo>
                  <a:cubicBezTo>
                    <a:pt x="897" y="487"/>
                    <a:pt x="893" y="499"/>
                    <a:pt x="891" y="514"/>
                  </a:cubicBezTo>
                  <a:cubicBezTo>
                    <a:pt x="890" y="526"/>
                    <a:pt x="891" y="539"/>
                    <a:pt x="893" y="551"/>
                  </a:cubicBezTo>
                  <a:cubicBezTo>
                    <a:pt x="893" y="551"/>
                    <a:pt x="893" y="551"/>
                    <a:pt x="893" y="551"/>
                  </a:cubicBezTo>
                  <a:cubicBezTo>
                    <a:pt x="919" y="640"/>
                    <a:pt x="968" y="668"/>
                    <a:pt x="1002" y="668"/>
                  </a:cubicBezTo>
                  <a:cubicBezTo>
                    <a:pt x="1030" y="668"/>
                    <a:pt x="1051" y="624"/>
                    <a:pt x="1057" y="569"/>
                  </a:cubicBezTo>
                  <a:cubicBezTo>
                    <a:pt x="1022" y="561"/>
                    <a:pt x="1011" y="528"/>
                    <a:pt x="1041" y="500"/>
                  </a:cubicBezTo>
                  <a:cubicBezTo>
                    <a:pt x="1165" y="383"/>
                    <a:pt x="1371" y="211"/>
                    <a:pt x="1450" y="159"/>
                  </a:cubicBezTo>
                  <a:cubicBezTo>
                    <a:pt x="1454" y="155"/>
                    <a:pt x="1465" y="153"/>
                    <a:pt x="1464" y="165"/>
                  </a:cubicBezTo>
                  <a:cubicBezTo>
                    <a:pt x="1458" y="234"/>
                    <a:pt x="1437" y="280"/>
                    <a:pt x="1398" y="319"/>
                  </a:cubicBezTo>
                  <a:cubicBezTo>
                    <a:pt x="1370" y="347"/>
                    <a:pt x="1338" y="363"/>
                    <a:pt x="1303" y="384"/>
                  </a:cubicBezTo>
                  <a:cubicBezTo>
                    <a:pt x="1304" y="400"/>
                    <a:pt x="1304" y="400"/>
                    <a:pt x="1304" y="400"/>
                  </a:cubicBezTo>
                  <a:cubicBezTo>
                    <a:pt x="1498" y="287"/>
                    <a:pt x="1498" y="287"/>
                    <a:pt x="1498" y="287"/>
                  </a:cubicBezTo>
                  <a:cubicBezTo>
                    <a:pt x="1502" y="284"/>
                    <a:pt x="1513" y="281"/>
                    <a:pt x="1511" y="293"/>
                  </a:cubicBezTo>
                  <a:cubicBezTo>
                    <a:pt x="1501" y="359"/>
                    <a:pt x="1475" y="404"/>
                    <a:pt x="1421" y="439"/>
                  </a:cubicBezTo>
                  <a:cubicBezTo>
                    <a:pt x="1381" y="464"/>
                    <a:pt x="1336" y="477"/>
                    <a:pt x="1301" y="486"/>
                  </a:cubicBezTo>
                  <a:cubicBezTo>
                    <a:pt x="1299" y="502"/>
                    <a:pt x="1299" y="502"/>
                    <a:pt x="1299" y="502"/>
                  </a:cubicBezTo>
                  <a:cubicBezTo>
                    <a:pt x="1520" y="437"/>
                    <a:pt x="1520" y="437"/>
                    <a:pt x="1520" y="437"/>
                  </a:cubicBezTo>
                  <a:cubicBezTo>
                    <a:pt x="1525" y="435"/>
                    <a:pt x="1533" y="435"/>
                    <a:pt x="1531" y="445"/>
                  </a:cubicBezTo>
                  <a:cubicBezTo>
                    <a:pt x="1512" y="518"/>
                    <a:pt x="1458" y="552"/>
                    <a:pt x="1409" y="566"/>
                  </a:cubicBezTo>
                  <a:cubicBezTo>
                    <a:pt x="1368" y="577"/>
                    <a:pt x="1326" y="579"/>
                    <a:pt x="1281" y="579"/>
                  </a:cubicBezTo>
                  <a:cubicBezTo>
                    <a:pt x="1276" y="594"/>
                    <a:pt x="1276" y="594"/>
                    <a:pt x="1276" y="594"/>
                  </a:cubicBezTo>
                  <a:cubicBezTo>
                    <a:pt x="1503" y="591"/>
                    <a:pt x="1503" y="591"/>
                    <a:pt x="1503" y="591"/>
                  </a:cubicBezTo>
                  <a:cubicBezTo>
                    <a:pt x="1509" y="592"/>
                    <a:pt x="1515" y="594"/>
                    <a:pt x="1512" y="603"/>
                  </a:cubicBezTo>
                  <a:cubicBezTo>
                    <a:pt x="1500" y="626"/>
                    <a:pt x="1469" y="674"/>
                    <a:pt x="1373" y="682"/>
                  </a:cubicBezTo>
                  <a:cubicBezTo>
                    <a:pt x="1334" y="684"/>
                    <a:pt x="1294" y="676"/>
                    <a:pt x="1247" y="663"/>
                  </a:cubicBezTo>
                  <a:cubicBezTo>
                    <a:pt x="1239" y="677"/>
                    <a:pt x="1239" y="677"/>
                    <a:pt x="1239" y="677"/>
                  </a:cubicBezTo>
                  <a:cubicBezTo>
                    <a:pt x="1450" y="735"/>
                    <a:pt x="1450" y="735"/>
                    <a:pt x="1450" y="735"/>
                  </a:cubicBezTo>
                  <a:cubicBezTo>
                    <a:pt x="1459" y="737"/>
                    <a:pt x="1457" y="747"/>
                    <a:pt x="1451" y="751"/>
                  </a:cubicBezTo>
                  <a:cubicBezTo>
                    <a:pt x="1417" y="772"/>
                    <a:pt x="1366" y="793"/>
                    <a:pt x="1305" y="784"/>
                  </a:cubicBezTo>
                  <a:cubicBezTo>
                    <a:pt x="1264" y="778"/>
                    <a:pt x="1233" y="760"/>
                    <a:pt x="1199" y="740"/>
                  </a:cubicBezTo>
                  <a:cubicBezTo>
                    <a:pt x="1190" y="752"/>
                    <a:pt x="1190" y="752"/>
                    <a:pt x="1190" y="752"/>
                  </a:cubicBezTo>
                  <a:cubicBezTo>
                    <a:pt x="1370" y="853"/>
                    <a:pt x="1370" y="853"/>
                    <a:pt x="1370" y="853"/>
                  </a:cubicBezTo>
                  <a:cubicBezTo>
                    <a:pt x="1377" y="857"/>
                    <a:pt x="1374" y="864"/>
                    <a:pt x="1367" y="867"/>
                  </a:cubicBezTo>
                  <a:cubicBezTo>
                    <a:pt x="1329" y="879"/>
                    <a:pt x="1289" y="883"/>
                    <a:pt x="1243" y="869"/>
                  </a:cubicBezTo>
                  <a:cubicBezTo>
                    <a:pt x="1203" y="857"/>
                    <a:pt x="1185" y="841"/>
                    <a:pt x="1146" y="802"/>
                  </a:cubicBezTo>
                  <a:cubicBezTo>
                    <a:pt x="1135" y="812"/>
                    <a:pt x="1135" y="812"/>
                    <a:pt x="1135" y="812"/>
                  </a:cubicBezTo>
                  <a:cubicBezTo>
                    <a:pt x="1267" y="945"/>
                    <a:pt x="1267" y="945"/>
                    <a:pt x="1267" y="945"/>
                  </a:cubicBezTo>
                  <a:cubicBezTo>
                    <a:pt x="1273" y="951"/>
                    <a:pt x="1269" y="959"/>
                    <a:pt x="1260" y="960"/>
                  </a:cubicBezTo>
                  <a:cubicBezTo>
                    <a:pt x="1223" y="959"/>
                    <a:pt x="1187" y="961"/>
                    <a:pt x="1150" y="937"/>
                  </a:cubicBezTo>
                  <a:cubicBezTo>
                    <a:pt x="1123" y="919"/>
                    <a:pt x="1102" y="888"/>
                    <a:pt x="1086" y="853"/>
                  </a:cubicBezTo>
                  <a:cubicBezTo>
                    <a:pt x="1074" y="862"/>
                    <a:pt x="1074" y="862"/>
                    <a:pt x="1074" y="862"/>
                  </a:cubicBezTo>
                  <a:cubicBezTo>
                    <a:pt x="1158" y="1011"/>
                    <a:pt x="1158" y="1011"/>
                    <a:pt x="1158" y="1011"/>
                  </a:cubicBezTo>
                  <a:cubicBezTo>
                    <a:pt x="1162" y="1018"/>
                    <a:pt x="1155" y="1023"/>
                    <a:pt x="1146" y="1021"/>
                  </a:cubicBezTo>
                  <a:cubicBezTo>
                    <a:pt x="1120" y="1017"/>
                    <a:pt x="1087" y="1010"/>
                    <a:pt x="1065" y="989"/>
                  </a:cubicBezTo>
                  <a:cubicBezTo>
                    <a:pt x="1037" y="965"/>
                    <a:pt x="1027" y="940"/>
                    <a:pt x="1016" y="897"/>
                  </a:cubicBezTo>
                  <a:cubicBezTo>
                    <a:pt x="1002" y="904"/>
                    <a:pt x="1002" y="904"/>
                    <a:pt x="1002" y="904"/>
                  </a:cubicBezTo>
                  <a:cubicBezTo>
                    <a:pt x="1052" y="1048"/>
                    <a:pt x="1052" y="1048"/>
                    <a:pt x="1052" y="1048"/>
                  </a:cubicBezTo>
                  <a:cubicBezTo>
                    <a:pt x="1054" y="1055"/>
                    <a:pt x="1047" y="1058"/>
                    <a:pt x="1040" y="1055"/>
                  </a:cubicBezTo>
                  <a:cubicBezTo>
                    <a:pt x="999" y="1042"/>
                    <a:pt x="979" y="1025"/>
                    <a:pt x="963" y="996"/>
                  </a:cubicBezTo>
                  <a:cubicBezTo>
                    <a:pt x="956" y="1001"/>
                    <a:pt x="949" y="1006"/>
                    <a:pt x="942" y="1011"/>
                  </a:cubicBezTo>
                  <a:cubicBezTo>
                    <a:pt x="950" y="1012"/>
                    <a:pt x="956" y="1022"/>
                    <a:pt x="958" y="1042"/>
                  </a:cubicBezTo>
                  <a:cubicBezTo>
                    <a:pt x="958" y="1043"/>
                    <a:pt x="958" y="1043"/>
                    <a:pt x="958" y="1043"/>
                  </a:cubicBezTo>
                  <a:cubicBezTo>
                    <a:pt x="970" y="1045"/>
                    <a:pt x="982" y="1047"/>
                    <a:pt x="995" y="1047"/>
                  </a:cubicBezTo>
                  <a:cubicBezTo>
                    <a:pt x="1005" y="1062"/>
                    <a:pt x="1009" y="1075"/>
                    <a:pt x="1008" y="1096"/>
                  </a:cubicBezTo>
                  <a:cubicBezTo>
                    <a:pt x="1067" y="1118"/>
                    <a:pt x="1067" y="1118"/>
                    <a:pt x="1067" y="1118"/>
                  </a:cubicBezTo>
                  <a:cubicBezTo>
                    <a:pt x="1096" y="1128"/>
                    <a:pt x="1110" y="1145"/>
                    <a:pt x="1108" y="1180"/>
                  </a:cubicBezTo>
                  <a:cubicBezTo>
                    <a:pt x="1082" y="1202"/>
                    <a:pt x="1060" y="1201"/>
                    <a:pt x="1034" y="1185"/>
                  </a:cubicBezTo>
                  <a:cubicBezTo>
                    <a:pt x="984" y="1153"/>
                    <a:pt x="984" y="1153"/>
                    <a:pt x="984" y="1153"/>
                  </a:cubicBezTo>
                  <a:cubicBezTo>
                    <a:pt x="982" y="1156"/>
                    <a:pt x="980" y="1159"/>
                    <a:pt x="978" y="1160"/>
                  </a:cubicBezTo>
                  <a:cubicBezTo>
                    <a:pt x="1027" y="1196"/>
                    <a:pt x="1027" y="1196"/>
                    <a:pt x="1027" y="1196"/>
                  </a:cubicBezTo>
                  <a:cubicBezTo>
                    <a:pt x="1051" y="1214"/>
                    <a:pt x="1060" y="1234"/>
                    <a:pt x="1049" y="1267"/>
                  </a:cubicBezTo>
                  <a:cubicBezTo>
                    <a:pt x="1018" y="1281"/>
                    <a:pt x="997" y="1274"/>
                    <a:pt x="977" y="1251"/>
                  </a:cubicBezTo>
                  <a:cubicBezTo>
                    <a:pt x="897" y="1161"/>
                    <a:pt x="897" y="1161"/>
                    <a:pt x="897" y="1161"/>
                  </a:cubicBezTo>
                  <a:cubicBezTo>
                    <a:pt x="895" y="1162"/>
                    <a:pt x="893" y="1164"/>
                    <a:pt x="891" y="1165"/>
                  </a:cubicBezTo>
                  <a:cubicBezTo>
                    <a:pt x="966" y="1260"/>
                    <a:pt x="966" y="1260"/>
                    <a:pt x="966" y="1260"/>
                  </a:cubicBezTo>
                  <a:cubicBezTo>
                    <a:pt x="985" y="1283"/>
                    <a:pt x="988" y="1306"/>
                    <a:pt x="969" y="1334"/>
                  </a:cubicBezTo>
                  <a:cubicBezTo>
                    <a:pt x="935" y="1339"/>
                    <a:pt x="916" y="1326"/>
                    <a:pt x="903" y="1299"/>
                  </a:cubicBezTo>
                  <a:cubicBezTo>
                    <a:pt x="850" y="1191"/>
                    <a:pt x="850" y="1191"/>
                    <a:pt x="850" y="1191"/>
                  </a:cubicBezTo>
                  <a:cubicBezTo>
                    <a:pt x="850" y="1191"/>
                    <a:pt x="850" y="1191"/>
                    <a:pt x="850" y="1191"/>
                  </a:cubicBezTo>
                  <a:cubicBezTo>
                    <a:pt x="848" y="1192"/>
                    <a:pt x="846" y="1193"/>
                    <a:pt x="844" y="1194"/>
                  </a:cubicBezTo>
                  <a:cubicBezTo>
                    <a:pt x="890" y="1305"/>
                    <a:pt x="890" y="1305"/>
                    <a:pt x="890" y="1305"/>
                  </a:cubicBezTo>
                  <a:cubicBezTo>
                    <a:pt x="901" y="1333"/>
                    <a:pt x="898" y="1356"/>
                    <a:pt x="872" y="1377"/>
                  </a:cubicBezTo>
                  <a:cubicBezTo>
                    <a:pt x="838" y="1373"/>
                    <a:pt x="823" y="1356"/>
                    <a:pt x="818" y="1326"/>
                  </a:cubicBezTo>
                  <a:cubicBezTo>
                    <a:pt x="798" y="1207"/>
                    <a:pt x="798" y="1207"/>
                    <a:pt x="798" y="1207"/>
                  </a:cubicBezTo>
                  <a:cubicBezTo>
                    <a:pt x="798" y="1207"/>
                    <a:pt x="798" y="1207"/>
                    <a:pt x="798" y="1207"/>
                  </a:cubicBezTo>
                  <a:cubicBezTo>
                    <a:pt x="795" y="1207"/>
                    <a:pt x="792" y="1208"/>
                    <a:pt x="790" y="1208"/>
                  </a:cubicBezTo>
                  <a:cubicBezTo>
                    <a:pt x="791" y="1208"/>
                    <a:pt x="791" y="1208"/>
                    <a:pt x="791" y="1208"/>
                  </a:cubicBezTo>
                  <a:cubicBezTo>
                    <a:pt x="804" y="1328"/>
                    <a:pt x="804" y="1328"/>
                    <a:pt x="804" y="1328"/>
                  </a:cubicBezTo>
                  <a:cubicBezTo>
                    <a:pt x="807" y="1358"/>
                    <a:pt x="798" y="1379"/>
                    <a:pt x="766" y="1392"/>
                  </a:cubicBezTo>
                  <a:cubicBezTo>
                    <a:pt x="735" y="1379"/>
                    <a:pt x="726" y="1358"/>
                    <a:pt x="729" y="1328"/>
                  </a:cubicBezTo>
                  <a:cubicBezTo>
                    <a:pt x="742" y="1208"/>
                    <a:pt x="742" y="1208"/>
                    <a:pt x="742" y="1208"/>
                  </a:cubicBezTo>
                  <a:cubicBezTo>
                    <a:pt x="740" y="1208"/>
                    <a:pt x="737" y="1207"/>
                    <a:pt x="735" y="1207"/>
                  </a:cubicBezTo>
                  <a:cubicBezTo>
                    <a:pt x="735" y="1207"/>
                    <a:pt x="735" y="1207"/>
                    <a:pt x="735" y="1207"/>
                  </a:cubicBezTo>
                  <a:cubicBezTo>
                    <a:pt x="715" y="1326"/>
                    <a:pt x="715" y="1326"/>
                    <a:pt x="715" y="1326"/>
                  </a:cubicBezTo>
                  <a:cubicBezTo>
                    <a:pt x="710" y="1356"/>
                    <a:pt x="695" y="1373"/>
                    <a:pt x="661" y="1377"/>
                  </a:cubicBezTo>
                  <a:cubicBezTo>
                    <a:pt x="635" y="1356"/>
                    <a:pt x="632" y="1333"/>
                    <a:pt x="643" y="1305"/>
                  </a:cubicBezTo>
                  <a:cubicBezTo>
                    <a:pt x="689" y="1194"/>
                    <a:pt x="689" y="1194"/>
                    <a:pt x="689" y="1194"/>
                  </a:cubicBezTo>
                  <a:cubicBezTo>
                    <a:pt x="687" y="1193"/>
                    <a:pt x="685" y="1192"/>
                    <a:pt x="682" y="1191"/>
                  </a:cubicBezTo>
                  <a:cubicBezTo>
                    <a:pt x="683" y="1191"/>
                    <a:pt x="683" y="1191"/>
                    <a:pt x="683" y="1191"/>
                  </a:cubicBezTo>
                  <a:cubicBezTo>
                    <a:pt x="630" y="1299"/>
                    <a:pt x="630" y="1299"/>
                    <a:pt x="630" y="1299"/>
                  </a:cubicBezTo>
                  <a:cubicBezTo>
                    <a:pt x="617" y="1327"/>
                    <a:pt x="598" y="1339"/>
                    <a:pt x="564" y="1334"/>
                  </a:cubicBezTo>
                  <a:cubicBezTo>
                    <a:pt x="545" y="1306"/>
                    <a:pt x="548" y="1284"/>
                    <a:pt x="567" y="1260"/>
                  </a:cubicBezTo>
                  <a:cubicBezTo>
                    <a:pt x="642" y="1165"/>
                    <a:pt x="642" y="1165"/>
                    <a:pt x="642" y="1165"/>
                  </a:cubicBezTo>
                  <a:cubicBezTo>
                    <a:pt x="640" y="1164"/>
                    <a:pt x="638" y="1162"/>
                    <a:pt x="636" y="1161"/>
                  </a:cubicBezTo>
                  <a:cubicBezTo>
                    <a:pt x="556" y="1251"/>
                    <a:pt x="556" y="1251"/>
                    <a:pt x="556" y="1251"/>
                  </a:cubicBezTo>
                  <a:cubicBezTo>
                    <a:pt x="536" y="1274"/>
                    <a:pt x="515" y="1281"/>
                    <a:pt x="484" y="1267"/>
                  </a:cubicBezTo>
                  <a:cubicBezTo>
                    <a:pt x="472" y="1234"/>
                    <a:pt x="482" y="1214"/>
                    <a:pt x="506" y="1196"/>
                  </a:cubicBezTo>
                  <a:cubicBezTo>
                    <a:pt x="604" y="1125"/>
                    <a:pt x="604" y="1125"/>
                    <a:pt x="604" y="1125"/>
                  </a:cubicBezTo>
                  <a:cubicBezTo>
                    <a:pt x="603" y="1123"/>
                    <a:pt x="602" y="1121"/>
                    <a:pt x="601" y="1120"/>
                  </a:cubicBezTo>
                  <a:cubicBezTo>
                    <a:pt x="499" y="1185"/>
                    <a:pt x="499" y="1185"/>
                    <a:pt x="499" y="1185"/>
                  </a:cubicBezTo>
                  <a:cubicBezTo>
                    <a:pt x="473" y="1201"/>
                    <a:pt x="451" y="1202"/>
                    <a:pt x="424" y="1180"/>
                  </a:cubicBezTo>
                  <a:cubicBezTo>
                    <a:pt x="423" y="1145"/>
                    <a:pt x="437" y="1128"/>
                    <a:pt x="465" y="1118"/>
                  </a:cubicBezTo>
                  <a:cubicBezTo>
                    <a:pt x="591" y="1073"/>
                    <a:pt x="591" y="1073"/>
                    <a:pt x="591" y="1073"/>
                  </a:cubicBezTo>
                  <a:cubicBezTo>
                    <a:pt x="596" y="1051"/>
                    <a:pt x="596" y="1051"/>
                    <a:pt x="596" y="1051"/>
                  </a:cubicBezTo>
                  <a:cubicBezTo>
                    <a:pt x="530" y="1038"/>
                    <a:pt x="530" y="1038"/>
                    <a:pt x="530" y="1038"/>
                  </a:cubicBezTo>
                  <a:cubicBezTo>
                    <a:pt x="520" y="1045"/>
                    <a:pt x="507" y="1050"/>
                    <a:pt x="493" y="1055"/>
                  </a:cubicBezTo>
                  <a:cubicBezTo>
                    <a:pt x="486" y="1058"/>
                    <a:pt x="479" y="1055"/>
                    <a:pt x="481" y="1048"/>
                  </a:cubicBezTo>
                  <a:cubicBezTo>
                    <a:pt x="531" y="904"/>
                    <a:pt x="531" y="904"/>
                    <a:pt x="531" y="904"/>
                  </a:cubicBezTo>
                  <a:cubicBezTo>
                    <a:pt x="517" y="897"/>
                    <a:pt x="517" y="897"/>
                    <a:pt x="517" y="897"/>
                  </a:cubicBezTo>
                  <a:cubicBezTo>
                    <a:pt x="506" y="940"/>
                    <a:pt x="495" y="965"/>
                    <a:pt x="468" y="989"/>
                  </a:cubicBezTo>
                  <a:cubicBezTo>
                    <a:pt x="445" y="1010"/>
                    <a:pt x="413" y="1017"/>
                    <a:pt x="387" y="1021"/>
                  </a:cubicBezTo>
                  <a:cubicBezTo>
                    <a:pt x="378" y="1023"/>
                    <a:pt x="371" y="1018"/>
                    <a:pt x="375" y="1011"/>
                  </a:cubicBezTo>
                  <a:cubicBezTo>
                    <a:pt x="459" y="862"/>
                    <a:pt x="459" y="862"/>
                    <a:pt x="459" y="862"/>
                  </a:cubicBezTo>
                  <a:cubicBezTo>
                    <a:pt x="447" y="853"/>
                    <a:pt x="447" y="853"/>
                    <a:pt x="447" y="853"/>
                  </a:cubicBezTo>
                  <a:cubicBezTo>
                    <a:pt x="431" y="888"/>
                    <a:pt x="410" y="919"/>
                    <a:pt x="383" y="937"/>
                  </a:cubicBezTo>
                  <a:cubicBezTo>
                    <a:pt x="346" y="961"/>
                    <a:pt x="310" y="959"/>
                    <a:pt x="273" y="960"/>
                  </a:cubicBezTo>
                  <a:cubicBezTo>
                    <a:pt x="264" y="959"/>
                    <a:pt x="260" y="951"/>
                    <a:pt x="266" y="945"/>
                  </a:cubicBezTo>
                  <a:cubicBezTo>
                    <a:pt x="398" y="812"/>
                    <a:pt x="398" y="812"/>
                    <a:pt x="398" y="812"/>
                  </a:cubicBezTo>
                  <a:cubicBezTo>
                    <a:pt x="387" y="802"/>
                    <a:pt x="387" y="802"/>
                    <a:pt x="387" y="802"/>
                  </a:cubicBezTo>
                  <a:cubicBezTo>
                    <a:pt x="348" y="841"/>
                    <a:pt x="330" y="857"/>
                    <a:pt x="290" y="869"/>
                  </a:cubicBezTo>
                  <a:cubicBezTo>
                    <a:pt x="244" y="883"/>
                    <a:pt x="204" y="879"/>
                    <a:pt x="166" y="867"/>
                  </a:cubicBezTo>
                  <a:cubicBezTo>
                    <a:pt x="159" y="865"/>
                    <a:pt x="156" y="857"/>
                    <a:pt x="163" y="853"/>
                  </a:cubicBezTo>
                  <a:cubicBezTo>
                    <a:pt x="342" y="752"/>
                    <a:pt x="342" y="752"/>
                    <a:pt x="342" y="752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299" y="760"/>
                    <a:pt x="269" y="778"/>
                    <a:pt x="228" y="784"/>
                  </a:cubicBezTo>
                  <a:cubicBezTo>
                    <a:pt x="167" y="793"/>
                    <a:pt x="116" y="772"/>
                    <a:pt x="82" y="751"/>
                  </a:cubicBezTo>
                  <a:cubicBezTo>
                    <a:pt x="75" y="747"/>
                    <a:pt x="74" y="737"/>
                    <a:pt x="83" y="735"/>
                  </a:cubicBezTo>
                  <a:cubicBezTo>
                    <a:pt x="294" y="677"/>
                    <a:pt x="294" y="677"/>
                    <a:pt x="294" y="677"/>
                  </a:cubicBezTo>
                  <a:cubicBezTo>
                    <a:pt x="286" y="664"/>
                    <a:pt x="286" y="664"/>
                    <a:pt x="286" y="664"/>
                  </a:cubicBezTo>
                  <a:cubicBezTo>
                    <a:pt x="238" y="676"/>
                    <a:pt x="199" y="684"/>
                    <a:pt x="159" y="682"/>
                  </a:cubicBezTo>
                  <a:cubicBezTo>
                    <a:pt x="64" y="674"/>
                    <a:pt x="33" y="626"/>
                    <a:pt x="21" y="603"/>
                  </a:cubicBezTo>
                  <a:cubicBezTo>
                    <a:pt x="17" y="594"/>
                    <a:pt x="24" y="592"/>
                    <a:pt x="30" y="591"/>
                  </a:cubicBezTo>
                  <a:cubicBezTo>
                    <a:pt x="257" y="594"/>
                    <a:pt x="257" y="594"/>
                    <a:pt x="257" y="594"/>
                  </a:cubicBezTo>
                  <a:cubicBezTo>
                    <a:pt x="252" y="579"/>
                    <a:pt x="252" y="579"/>
                    <a:pt x="252" y="579"/>
                  </a:cubicBezTo>
                  <a:cubicBezTo>
                    <a:pt x="207" y="579"/>
                    <a:pt x="165" y="577"/>
                    <a:pt x="124" y="566"/>
                  </a:cubicBezTo>
                  <a:cubicBezTo>
                    <a:pt x="75" y="552"/>
                    <a:pt x="20" y="518"/>
                    <a:pt x="2" y="445"/>
                  </a:cubicBezTo>
                  <a:cubicBezTo>
                    <a:pt x="0" y="435"/>
                    <a:pt x="8" y="435"/>
                    <a:pt x="13" y="437"/>
                  </a:cubicBezTo>
                  <a:cubicBezTo>
                    <a:pt x="234" y="502"/>
                    <a:pt x="234" y="502"/>
                    <a:pt x="234" y="502"/>
                  </a:cubicBezTo>
                  <a:cubicBezTo>
                    <a:pt x="232" y="486"/>
                    <a:pt x="232" y="486"/>
                    <a:pt x="232" y="486"/>
                  </a:cubicBezTo>
                  <a:cubicBezTo>
                    <a:pt x="197" y="477"/>
                    <a:pt x="152" y="464"/>
                    <a:pt x="112" y="439"/>
                  </a:cubicBezTo>
                  <a:cubicBezTo>
                    <a:pt x="58" y="404"/>
                    <a:pt x="32" y="359"/>
                    <a:pt x="21" y="293"/>
                  </a:cubicBezTo>
                  <a:cubicBezTo>
                    <a:pt x="20" y="281"/>
                    <a:pt x="31" y="284"/>
                    <a:pt x="35" y="287"/>
                  </a:cubicBezTo>
                  <a:cubicBezTo>
                    <a:pt x="229" y="400"/>
                    <a:pt x="229" y="400"/>
                    <a:pt x="229" y="400"/>
                  </a:cubicBezTo>
                  <a:cubicBezTo>
                    <a:pt x="229" y="384"/>
                    <a:pt x="229" y="384"/>
                    <a:pt x="229" y="384"/>
                  </a:cubicBezTo>
                  <a:cubicBezTo>
                    <a:pt x="194" y="363"/>
                    <a:pt x="163" y="347"/>
                    <a:pt x="135" y="319"/>
                  </a:cubicBezTo>
                  <a:cubicBezTo>
                    <a:pt x="96" y="280"/>
                    <a:pt x="75" y="234"/>
                    <a:pt x="69" y="165"/>
                  </a:cubicBezTo>
                  <a:cubicBezTo>
                    <a:pt x="68" y="153"/>
                    <a:pt x="78" y="155"/>
                    <a:pt x="83" y="159"/>
                  </a:cubicBezTo>
                  <a:cubicBezTo>
                    <a:pt x="162" y="211"/>
                    <a:pt x="368" y="383"/>
                    <a:pt x="492" y="500"/>
                  </a:cubicBezTo>
                  <a:cubicBezTo>
                    <a:pt x="522" y="528"/>
                    <a:pt x="511" y="561"/>
                    <a:pt x="476" y="570"/>
                  </a:cubicBezTo>
                  <a:cubicBezTo>
                    <a:pt x="482" y="624"/>
                    <a:pt x="502" y="668"/>
                    <a:pt x="531" y="668"/>
                  </a:cubicBezTo>
                  <a:cubicBezTo>
                    <a:pt x="565" y="668"/>
                    <a:pt x="614" y="640"/>
                    <a:pt x="639" y="551"/>
                  </a:cubicBezTo>
                  <a:cubicBezTo>
                    <a:pt x="640" y="552"/>
                    <a:pt x="641" y="542"/>
                    <a:pt x="641" y="541"/>
                  </a:cubicBezTo>
                  <a:close/>
                  <a:moveTo>
                    <a:pt x="658" y="1055"/>
                  </a:moveTo>
                  <a:cubicBezTo>
                    <a:pt x="667" y="1064"/>
                    <a:pt x="679" y="1069"/>
                    <a:pt x="692" y="1068"/>
                  </a:cubicBezTo>
                  <a:cubicBezTo>
                    <a:pt x="696" y="1067"/>
                    <a:pt x="695" y="1064"/>
                    <a:pt x="693" y="1063"/>
                  </a:cubicBezTo>
                  <a:cubicBezTo>
                    <a:pt x="687" y="1058"/>
                    <a:pt x="679" y="1050"/>
                    <a:pt x="675" y="1040"/>
                  </a:cubicBezTo>
                  <a:cubicBezTo>
                    <a:pt x="680" y="1035"/>
                    <a:pt x="685" y="1029"/>
                    <a:pt x="683" y="1023"/>
                  </a:cubicBezTo>
                  <a:cubicBezTo>
                    <a:pt x="690" y="1026"/>
                    <a:pt x="699" y="1026"/>
                    <a:pt x="705" y="1022"/>
                  </a:cubicBezTo>
                  <a:cubicBezTo>
                    <a:pt x="712" y="1026"/>
                    <a:pt x="718" y="1029"/>
                    <a:pt x="725" y="1041"/>
                  </a:cubicBezTo>
                  <a:cubicBezTo>
                    <a:pt x="726" y="1043"/>
                    <a:pt x="729" y="1043"/>
                    <a:pt x="729" y="1040"/>
                  </a:cubicBezTo>
                  <a:cubicBezTo>
                    <a:pt x="732" y="1024"/>
                    <a:pt x="726" y="1007"/>
                    <a:pt x="720" y="997"/>
                  </a:cubicBezTo>
                  <a:cubicBezTo>
                    <a:pt x="727" y="1000"/>
                    <a:pt x="738" y="1004"/>
                    <a:pt x="747" y="1002"/>
                  </a:cubicBezTo>
                  <a:cubicBezTo>
                    <a:pt x="750" y="1006"/>
                    <a:pt x="754" y="1011"/>
                    <a:pt x="757" y="1019"/>
                  </a:cubicBezTo>
                  <a:cubicBezTo>
                    <a:pt x="758" y="1022"/>
                    <a:pt x="761" y="1021"/>
                    <a:pt x="762" y="1018"/>
                  </a:cubicBezTo>
                  <a:cubicBezTo>
                    <a:pt x="765" y="998"/>
                    <a:pt x="762" y="986"/>
                    <a:pt x="753" y="974"/>
                  </a:cubicBezTo>
                  <a:cubicBezTo>
                    <a:pt x="739" y="954"/>
                    <a:pt x="716" y="952"/>
                    <a:pt x="712" y="980"/>
                  </a:cubicBezTo>
                  <a:cubicBezTo>
                    <a:pt x="705" y="971"/>
                    <a:pt x="695" y="962"/>
                    <a:pt x="685" y="969"/>
                  </a:cubicBezTo>
                  <a:cubicBezTo>
                    <a:pt x="677" y="975"/>
                    <a:pt x="675" y="1002"/>
                    <a:pt x="675" y="1014"/>
                  </a:cubicBezTo>
                  <a:cubicBezTo>
                    <a:pt x="642" y="1000"/>
                    <a:pt x="624" y="1007"/>
                    <a:pt x="635" y="1044"/>
                  </a:cubicBezTo>
                  <a:cubicBezTo>
                    <a:pt x="641" y="1056"/>
                    <a:pt x="645" y="1065"/>
                    <a:pt x="658" y="1055"/>
                  </a:cubicBezTo>
                  <a:close/>
                  <a:moveTo>
                    <a:pt x="731" y="631"/>
                  </a:moveTo>
                  <a:cubicBezTo>
                    <a:pt x="729" y="632"/>
                    <a:pt x="729" y="632"/>
                    <a:pt x="729" y="632"/>
                  </a:cubicBezTo>
                  <a:cubicBezTo>
                    <a:pt x="729" y="633"/>
                    <a:pt x="730" y="636"/>
                    <a:pt x="732" y="641"/>
                  </a:cubicBezTo>
                  <a:cubicBezTo>
                    <a:pt x="730" y="644"/>
                    <a:pt x="728" y="649"/>
                    <a:pt x="725" y="651"/>
                  </a:cubicBezTo>
                  <a:cubicBezTo>
                    <a:pt x="722" y="654"/>
                    <a:pt x="721" y="657"/>
                    <a:pt x="718" y="659"/>
                  </a:cubicBezTo>
                  <a:cubicBezTo>
                    <a:pt x="716" y="661"/>
                    <a:pt x="711" y="666"/>
                    <a:pt x="711" y="669"/>
                  </a:cubicBezTo>
                  <a:cubicBezTo>
                    <a:pt x="704" y="675"/>
                    <a:pt x="699" y="680"/>
                    <a:pt x="698" y="690"/>
                  </a:cubicBezTo>
                  <a:cubicBezTo>
                    <a:pt x="697" y="696"/>
                    <a:pt x="698" y="705"/>
                    <a:pt x="696" y="710"/>
                  </a:cubicBezTo>
                  <a:cubicBezTo>
                    <a:pt x="693" y="716"/>
                    <a:pt x="683" y="719"/>
                    <a:pt x="680" y="713"/>
                  </a:cubicBezTo>
                  <a:cubicBezTo>
                    <a:pt x="680" y="719"/>
                    <a:pt x="687" y="724"/>
                    <a:pt x="694" y="726"/>
                  </a:cubicBezTo>
                  <a:cubicBezTo>
                    <a:pt x="691" y="728"/>
                    <a:pt x="688" y="729"/>
                    <a:pt x="683" y="729"/>
                  </a:cubicBezTo>
                  <a:cubicBezTo>
                    <a:pt x="675" y="729"/>
                    <a:pt x="667" y="731"/>
                    <a:pt x="662" y="739"/>
                  </a:cubicBezTo>
                  <a:cubicBezTo>
                    <a:pt x="662" y="739"/>
                    <a:pt x="662" y="739"/>
                    <a:pt x="661" y="740"/>
                  </a:cubicBezTo>
                  <a:cubicBezTo>
                    <a:pt x="667" y="737"/>
                    <a:pt x="678" y="733"/>
                    <a:pt x="684" y="739"/>
                  </a:cubicBezTo>
                  <a:cubicBezTo>
                    <a:pt x="689" y="744"/>
                    <a:pt x="688" y="745"/>
                    <a:pt x="695" y="747"/>
                  </a:cubicBezTo>
                  <a:cubicBezTo>
                    <a:pt x="698" y="747"/>
                    <a:pt x="700" y="749"/>
                    <a:pt x="701" y="751"/>
                  </a:cubicBezTo>
                  <a:cubicBezTo>
                    <a:pt x="701" y="752"/>
                    <a:pt x="701" y="752"/>
                    <a:pt x="701" y="753"/>
                  </a:cubicBezTo>
                  <a:cubicBezTo>
                    <a:pt x="701" y="754"/>
                    <a:pt x="702" y="754"/>
                    <a:pt x="702" y="755"/>
                  </a:cubicBezTo>
                  <a:cubicBezTo>
                    <a:pt x="697" y="757"/>
                    <a:pt x="691" y="760"/>
                    <a:pt x="688" y="764"/>
                  </a:cubicBezTo>
                  <a:cubicBezTo>
                    <a:pt x="679" y="757"/>
                    <a:pt x="666" y="756"/>
                    <a:pt x="657" y="761"/>
                  </a:cubicBezTo>
                  <a:cubicBezTo>
                    <a:pt x="647" y="766"/>
                    <a:pt x="644" y="776"/>
                    <a:pt x="646" y="786"/>
                  </a:cubicBezTo>
                  <a:cubicBezTo>
                    <a:pt x="649" y="799"/>
                    <a:pt x="653" y="797"/>
                    <a:pt x="644" y="808"/>
                  </a:cubicBezTo>
                  <a:cubicBezTo>
                    <a:pt x="636" y="818"/>
                    <a:pt x="648" y="827"/>
                    <a:pt x="647" y="833"/>
                  </a:cubicBezTo>
                  <a:cubicBezTo>
                    <a:pt x="646" y="838"/>
                    <a:pt x="642" y="840"/>
                    <a:pt x="645" y="847"/>
                  </a:cubicBezTo>
                  <a:cubicBezTo>
                    <a:pt x="647" y="849"/>
                    <a:pt x="650" y="852"/>
                    <a:pt x="650" y="857"/>
                  </a:cubicBezTo>
                  <a:cubicBezTo>
                    <a:pt x="654" y="853"/>
                    <a:pt x="651" y="849"/>
                    <a:pt x="651" y="843"/>
                  </a:cubicBezTo>
                  <a:cubicBezTo>
                    <a:pt x="652" y="840"/>
                    <a:pt x="655" y="839"/>
                    <a:pt x="655" y="833"/>
                  </a:cubicBezTo>
                  <a:cubicBezTo>
                    <a:pt x="656" y="837"/>
                    <a:pt x="656" y="840"/>
                    <a:pt x="660" y="843"/>
                  </a:cubicBezTo>
                  <a:cubicBezTo>
                    <a:pt x="658" y="837"/>
                    <a:pt x="667" y="834"/>
                    <a:pt x="665" y="823"/>
                  </a:cubicBezTo>
                  <a:cubicBezTo>
                    <a:pt x="667" y="830"/>
                    <a:pt x="670" y="830"/>
                    <a:pt x="669" y="836"/>
                  </a:cubicBezTo>
                  <a:cubicBezTo>
                    <a:pt x="680" y="830"/>
                    <a:pt x="671" y="822"/>
                    <a:pt x="674" y="816"/>
                  </a:cubicBezTo>
                  <a:cubicBezTo>
                    <a:pt x="678" y="809"/>
                    <a:pt x="681" y="796"/>
                    <a:pt x="675" y="790"/>
                  </a:cubicBezTo>
                  <a:cubicBezTo>
                    <a:pt x="669" y="783"/>
                    <a:pt x="666" y="777"/>
                    <a:pt x="669" y="772"/>
                  </a:cubicBezTo>
                  <a:cubicBezTo>
                    <a:pt x="673" y="765"/>
                    <a:pt x="679" y="767"/>
                    <a:pt x="684" y="768"/>
                  </a:cubicBezTo>
                  <a:cubicBezTo>
                    <a:pt x="684" y="769"/>
                    <a:pt x="683" y="770"/>
                    <a:pt x="683" y="771"/>
                  </a:cubicBezTo>
                  <a:cubicBezTo>
                    <a:pt x="678" y="780"/>
                    <a:pt x="682" y="791"/>
                    <a:pt x="685" y="800"/>
                  </a:cubicBezTo>
                  <a:cubicBezTo>
                    <a:pt x="688" y="805"/>
                    <a:pt x="691" y="812"/>
                    <a:pt x="688" y="818"/>
                  </a:cubicBezTo>
                  <a:cubicBezTo>
                    <a:pt x="686" y="823"/>
                    <a:pt x="686" y="825"/>
                    <a:pt x="682" y="828"/>
                  </a:cubicBezTo>
                  <a:cubicBezTo>
                    <a:pt x="680" y="830"/>
                    <a:pt x="678" y="832"/>
                    <a:pt x="679" y="835"/>
                  </a:cubicBezTo>
                  <a:cubicBezTo>
                    <a:pt x="680" y="837"/>
                    <a:pt x="682" y="837"/>
                    <a:pt x="683" y="839"/>
                  </a:cubicBezTo>
                  <a:cubicBezTo>
                    <a:pt x="693" y="845"/>
                    <a:pt x="705" y="850"/>
                    <a:pt x="710" y="861"/>
                  </a:cubicBezTo>
                  <a:cubicBezTo>
                    <a:pt x="711" y="863"/>
                    <a:pt x="712" y="868"/>
                    <a:pt x="717" y="867"/>
                  </a:cubicBezTo>
                  <a:cubicBezTo>
                    <a:pt x="719" y="870"/>
                    <a:pt x="719" y="873"/>
                    <a:pt x="722" y="874"/>
                  </a:cubicBezTo>
                  <a:cubicBezTo>
                    <a:pt x="724" y="875"/>
                    <a:pt x="732" y="876"/>
                    <a:pt x="732" y="874"/>
                  </a:cubicBezTo>
                  <a:cubicBezTo>
                    <a:pt x="733" y="872"/>
                    <a:pt x="731" y="870"/>
                    <a:pt x="729" y="868"/>
                  </a:cubicBezTo>
                  <a:cubicBezTo>
                    <a:pt x="726" y="865"/>
                    <a:pt x="722" y="862"/>
                    <a:pt x="721" y="858"/>
                  </a:cubicBezTo>
                  <a:cubicBezTo>
                    <a:pt x="719" y="850"/>
                    <a:pt x="716" y="853"/>
                    <a:pt x="711" y="849"/>
                  </a:cubicBezTo>
                  <a:cubicBezTo>
                    <a:pt x="706" y="844"/>
                    <a:pt x="692" y="837"/>
                    <a:pt x="694" y="829"/>
                  </a:cubicBezTo>
                  <a:cubicBezTo>
                    <a:pt x="697" y="823"/>
                    <a:pt x="708" y="822"/>
                    <a:pt x="714" y="809"/>
                  </a:cubicBezTo>
                  <a:cubicBezTo>
                    <a:pt x="715" y="819"/>
                    <a:pt x="711" y="824"/>
                    <a:pt x="704" y="829"/>
                  </a:cubicBezTo>
                  <a:cubicBezTo>
                    <a:pt x="703" y="831"/>
                    <a:pt x="703" y="834"/>
                    <a:pt x="705" y="834"/>
                  </a:cubicBezTo>
                  <a:cubicBezTo>
                    <a:pt x="706" y="835"/>
                    <a:pt x="709" y="836"/>
                    <a:pt x="711" y="837"/>
                  </a:cubicBezTo>
                  <a:cubicBezTo>
                    <a:pt x="712" y="838"/>
                    <a:pt x="713" y="839"/>
                    <a:pt x="715" y="840"/>
                  </a:cubicBezTo>
                  <a:cubicBezTo>
                    <a:pt x="711" y="842"/>
                    <a:pt x="708" y="843"/>
                    <a:pt x="708" y="844"/>
                  </a:cubicBezTo>
                  <a:cubicBezTo>
                    <a:pt x="711" y="846"/>
                    <a:pt x="712" y="846"/>
                    <a:pt x="714" y="848"/>
                  </a:cubicBezTo>
                  <a:cubicBezTo>
                    <a:pt x="716" y="850"/>
                    <a:pt x="721" y="850"/>
                    <a:pt x="723" y="855"/>
                  </a:cubicBezTo>
                  <a:cubicBezTo>
                    <a:pt x="723" y="856"/>
                    <a:pt x="723" y="856"/>
                    <a:pt x="723" y="856"/>
                  </a:cubicBezTo>
                  <a:cubicBezTo>
                    <a:pt x="725" y="862"/>
                    <a:pt x="727" y="863"/>
                    <a:pt x="729" y="865"/>
                  </a:cubicBezTo>
                  <a:cubicBezTo>
                    <a:pt x="754" y="862"/>
                    <a:pt x="771" y="868"/>
                    <a:pt x="794" y="854"/>
                  </a:cubicBezTo>
                  <a:cubicBezTo>
                    <a:pt x="794" y="854"/>
                    <a:pt x="794" y="854"/>
                    <a:pt x="794" y="854"/>
                  </a:cubicBezTo>
                  <a:cubicBezTo>
                    <a:pt x="795" y="853"/>
                    <a:pt x="796" y="853"/>
                    <a:pt x="797" y="852"/>
                  </a:cubicBezTo>
                  <a:cubicBezTo>
                    <a:pt x="797" y="852"/>
                    <a:pt x="797" y="852"/>
                    <a:pt x="797" y="851"/>
                  </a:cubicBezTo>
                  <a:cubicBezTo>
                    <a:pt x="797" y="851"/>
                    <a:pt x="797" y="851"/>
                    <a:pt x="797" y="851"/>
                  </a:cubicBezTo>
                  <a:cubicBezTo>
                    <a:pt x="800" y="849"/>
                    <a:pt x="803" y="846"/>
                    <a:pt x="806" y="844"/>
                  </a:cubicBezTo>
                  <a:cubicBezTo>
                    <a:pt x="807" y="847"/>
                    <a:pt x="808" y="849"/>
                    <a:pt x="808" y="850"/>
                  </a:cubicBezTo>
                  <a:cubicBezTo>
                    <a:pt x="808" y="857"/>
                    <a:pt x="808" y="857"/>
                    <a:pt x="808" y="857"/>
                  </a:cubicBezTo>
                  <a:cubicBezTo>
                    <a:pt x="813" y="863"/>
                    <a:pt x="813" y="863"/>
                    <a:pt x="813" y="863"/>
                  </a:cubicBezTo>
                  <a:cubicBezTo>
                    <a:pt x="814" y="855"/>
                    <a:pt x="814" y="855"/>
                    <a:pt x="814" y="855"/>
                  </a:cubicBezTo>
                  <a:cubicBezTo>
                    <a:pt x="810" y="849"/>
                    <a:pt x="810" y="849"/>
                    <a:pt x="810" y="849"/>
                  </a:cubicBezTo>
                  <a:cubicBezTo>
                    <a:pt x="808" y="842"/>
                    <a:pt x="808" y="842"/>
                    <a:pt x="808" y="842"/>
                  </a:cubicBezTo>
                  <a:cubicBezTo>
                    <a:pt x="813" y="838"/>
                    <a:pt x="820" y="835"/>
                    <a:pt x="829" y="836"/>
                  </a:cubicBezTo>
                  <a:cubicBezTo>
                    <a:pt x="838" y="838"/>
                    <a:pt x="848" y="848"/>
                    <a:pt x="854" y="858"/>
                  </a:cubicBezTo>
                  <a:cubicBezTo>
                    <a:pt x="850" y="859"/>
                    <a:pt x="843" y="850"/>
                    <a:pt x="842" y="848"/>
                  </a:cubicBezTo>
                  <a:cubicBezTo>
                    <a:pt x="840" y="843"/>
                    <a:pt x="833" y="843"/>
                    <a:pt x="833" y="847"/>
                  </a:cubicBezTo>
                  <a:cubicBezTo>
                    <a:pt x="832" y="852"/>
                    <a:pt x="832" y="856"/>
                    <a:pt x="831" y="860"/>
                  </a:cubicBezTo>
                  <a:cubicBezTo>
                    <a:pt x="832" y="861"/>
                    <a:pt x="835" y="859"/>
                    <a:pt x="838" y="862"/>
                  </a:cubicBezTo>
                  <a:cubicBezTo>
                    <a:pt x="838" y="859"/>
                    <a:pt x="839" y="857"/>
                    <a:pt x="839" y="855"/>
                  </a:cubicBezTo>
                  <a:cubicBezTo>
                    <a:pt x="844" y="856"/>
                    <a:pt x="850" y="871"/>
                    <a:pt x="857" y="868"/>
                  </a:cubicBezTo>
                  <a:cubicBezTo>
                    <a:pt x="859" y="874"/>
                    <a:pt x="857" y="880"/>
                    <a:pt x="852" y="883"/>
                  </a:cubicBezTo>
                  <a:cubicBezTo>
                    <a:pt x="846" y="885"/>
                    <a:pt x="844" y="881"/>
                    <a:pt x="845" y="879"/>
                  </a:cubicBezTo>
                  <a:cubicBezTo>
                    <a:pt x="847" y="879"/>
                    <a:pt x="850" y="879"/>
                    <a:pt x="851" y="876"/>
                  </a:cubicBezTo>
                  <a:cubicBezTo>
                    <a:pt x="848" y="875"/>
                    <a:pt x="843" y="875"/>
                    <a:pt x="842" y="870"/>
                  </a:cubicBezTo>
                  <a:cubicBezTo>
                    <a:pt x="837" y="859"/>
                    <a:pt x="833" y="863"/>
                    <a:pt x="831" y="862"/>
                  </a:cubicBezTo>
                  <a:cubicBezTo>
                    <a:pt x="826" y="858"/>
                    <a:pt x="827" y="839"/>
                    <a:pt x="826" y="839"/>
                  </a:cubicBezTo>
                  <a:cubicBezTo>
                    <a:pt x="822" y="837"/>
                    <a:pt x="821" y="840"/>
                    <a:pt x="820" y="843"/>
                  </a:cubicBezTo>
                  <a:cubicBezTo>
                    <a:pt x="817" y="845"/>
                    <a:pt x="817" y="845"/>
                    <a:pt x="817" y="845"/>
                  </a:cubicBezTo>
                  <a:cubicBezTo>
                    <a:pt x="819" y="848"/>
                    <a:pt x="819" y="848"/>
                    <a:pt x="819" y="848"/>
                  </a:cubicBezTo>
                  <a:cubicBezTo>
                    <a:pt x="817" y="850"/>
                    <a:pt x="817" y="850"/>
                    <a:pt x="817" y="850"/>
                  </a:cubicBezTo>
                  <a:cubicBezTo>
                    <a:pt x="819" y="852"/>
                    <a:pt x="819" y="852"/>
                    <a:pt x="819" y="852"/>
                  </a:cubicBezTo>
                  <a:cubicBezTo>
                    <a:pt x="816" y="854"/>
                    <a:pt x="816" y="854"/>
                    <a:pt x="816" y="854"/>
                  </a:cubicBezTo>
                  <a:cubicBezTo>
                    <a:pt x="819" y="857"/>
                    <a:pt x="819" y="857"/>
                    <a:pt x="819" y="857"/>
                  </a:cubicBezTo>
                  <a:cubicBezTo>
                    <a:pt x="816" y="859"/>
                    <a:pt x="816" y="859"/>
                    <a:pt x="816" y="859"/>
                  </a:cubicBezTo>
                  <a:cubicBezTo>
                    <a:pt x="819" y="862"/>
                    <a:pt x="819" y="862"/>
                    <a:pt x="819" y="862"/>
                  </a:cubicBezTo>
                  <a:cubicBezTo>
                    <a:pt x="817" y="864"/>
                    <a:pt x="817" y="864"/>
                    <a:pt x="817" y="864"/>
                  </a:cubicBezTo>
                  <a:cubicBezTo>
                    <a:pt x="820" y="867"/>
                    <a:pt x="820" y="867"/>
                    <a:pt x="820" y="867"/>
                  </a:cubicBezTo>
                  <a:cubicBezTo>
                    <a:pt x="821" y="869"/>
                    <a:pt x="821" y="872"/>
                    <a:pt x="820" y="873"/>
                  </a:cubicBezTo>
                  <a:cubicBezTo>
                    <a:pt x="818" y="874"/>
                    <a:pt x="818" y="873"/>
                    <a:pt x="818" y="872"/>
                  </a:cubicBezTo>
                  <a:cubicBezTo>
                    <a:pt x="817" y="868"/>
                    <a:pt x="817" y="868"/>
                    <a:pt x="817" y="868"/>
                  </a:cubicBezTo>
                  <a:cubicBezTo>
                    <a:pt x="814" y="869"/>
                    <a:pt x="814" y="869"/>
                    <a:pt x="814" y="869"/>
                  </a:cubicBezTo>
                  <a:cubicBezTo>
                    <a:pt x="813" y="866"/>
                    <a:pt x="813" y="866"/>
                    <a:pt x="813" y="866"/>
                  </a:cubicBezTo>
                  <a:cubicBezTo>
                    <a:pt x="810" y="867"/>
                    <a:pt x="810" y="867"/>
                    <a:pt x="810" y="867"/>
                  </a:cubicBezTo>
                  <a:cubicBezTo>
                    <a:pt x="809" y="863"/>
                    <a:pt x="809" y="863"/>
                    <a:pt x="809" y="863"/>
                  </a:cubicBezTo>
                  <a:cubicBezTo>
                    <a:pt x="806" y="864"/>
                    <a:pt x="806" y="864"/>
                    <a:pt x="806" y="864"/>
                  </a:cubicBezTo>
                  <a:cubicBezTo>
                    <a:pt x="805" y="860"/>
                    <a:pt x="805" y="860"/>
                    <a:pt x="805" y="860"/>
                  </a:cubicBezTo>
                  <a:cubicBezTo>
                    <a:pt x="802" y="862"/>
                    <a:pt x="802" y="862"/>
                    <a:pt x="802" y="862"/>
                  </a:cubicBezTo>
                  <a:cubicBezTo>
                    <a:pt x="802" y="862"/>
                    <a:pt x="798" y="859"/>
                    <a:pt x="798" y="862"/>
                  </a:cubicBezTo>
                  <a:cubicBezTo>
                    <a:pt x="797" y="873"/>
                    <a:pt x="812" y="870"/>
                    <a:pt x="816" y="880"/>
                  </a:cubicBezTo>
                  <a:cubicBezTo>
                    <a:pt x="820" y="888"/>
                    <a:pt x="822" y="893"/>
                    <a:pt x="832" y="897"/>
                  </a:cubicBezTo>
                  <a:cubicBezTo>
                    <a:pt x="845" y="902"/>
                    <a:pt x="858" y="899"/>
                    <a:pt x="866" y="890"/>
                  </a:cubicBezTo>
                  <a:cubicBezTo>
                    <a:pt x="871" y="884"/>
                    <a:pt x="873" y="876"/>
                    <a:pt x="872" y="867"/>
                  </a:cubicBezTo>
                  <a:cubicBezTo>
                    <a:pt x="876" y="865"/>
                    <a:pt x="876" y="850"/>
                    <a:pt x="877" y="848"/>
                  </a:cubicBezTo>
                  <a:cubicBezTo>
                    <a:pt x="879" y="848"/>
                    <a:pt x="880" y="855"/>
                    <a:pt x="881" y="859"/>
                  </a:cubicBezTo>
                  <a:cubicBezTo>
                    <a:pt x="884" y="872"/>
                    <a:pt x="883" y="875"/>
                    <a:pt x="881" y="877"/>
                  </a:cubicBezTo>
                  <a:cubicBezTo>
                    <a:pt x="878" y="879"/>
                    <a:pt x="872" y="878"/>
                    <a:pt x="874" y="882"/>
                  </a:cubicBezTo>
                  <a:cubicBezTo>
                    <a:pt x="877" y="886"/>
                    <a:pt x="884" y="874"/>
                    <a:pt x="885" y="883"/>
                  </a:cubicBezTo>
                  <a:cubicBezTo>
                    <a:pt x="885" y="885"/>
                    <a:pt x="884" y="887"/>
                    <a:pt x="886" y="888"/>
                  </a:cubicBezTo>
                  <a:cubicBezTo>
                    <a:pt x="889" y="888"/>
                    <a:pt x="889" y="886"/>
                    <a:pt x="888" y="884"/>
                  </a:cubicBezTo>
                  <a:cubicBezTo>
                    <a:pt x="886" y="879"/>
                    <a:pt x="887" y="878"/>
                    <a:pt x="889" y="877"/>
                  </a:cubicBezTo>
                  <a:cubicBezTo>
                    <a:pt x="892" y="877"/>
                    <a:pt x="893" y="879"/>
                    <a:pt x="895" y="883"/>
                  </a:cubicBezTo>
                  <a:cubicBezTo>
                    <a:pt x="897" y="886"/>
                    <a:pt x="898" y="885"/>
                    <a:pt x="899" y="884"/>
                  </a:cubicBezTo>
                  <a:cubicBezTo>
                    <a:pt x="900" y="883"/>
                    <a:pt x="899" y="881"/>
                    <a:pt x="898" y="880"/>
                  </a:cubicBezTo>
                  <a:cubicBezTo>
                    <a:pt x="895" y="877"/>
                    <a:pt x="895" y="877"/>
                    <a:pt x="895" y="876"/>
                  </a:cubicBezTo>
                  <a:cubicBezTo>
                    <a:pt x="897" y="874"/>
                    <a:pt x="904" y="877"/>
                    <a:pt x="903" y="873"/>
                  </a:cubicBezTo>
                  <a:cubicBezTo>
                    <a:pt x="902" y="868"/>
                    <a:pt x="894" y="877"/>
                    <a:pt x="888" y="870"/>
                  </a:cubicBezTo>
                  <a:cubicBezTo>
                    <a:pt x="887" y="868"/>
                    <a:pt x="886" y="862"/>
                    <a:pt x="885" y="857"/>
                  </a:cubicBezTo>
                  <a:cubicBezTo>
                    <a:pt x="884" y="849"/>
                    <a:pt x="883" y="840"/>
                    <a:pt x="882" y="835"/>
                  </a:cubicBezTo>
                  <a:cubicBezTo>
                    <a:pt x="881" y="832"/>
                    <a:pt x="880" y="831"/>
                    <a:pt x="877" y="831"/>
                  </a:cubicBezTo>
                  <a:cubicBezTo>
                    <a:pt x="876" y="831"/>
                    <a:pt x="874" y="832"/>
                    <a:pt x="874" y="835"/>
                  </a:cubicBezTo>
                  <a:cubicBezTo>
                    <a:pt x="873" y="841"/>
                    <a:pt x="873" y="850"/>
                    <a:pt x="868" y="851"/>
                  </a:cubicBezTo>
                  <a:cubicBezTo>
                    <a:pt x="865" y="842"/>
                    <a:pt x="860" y="834"/>
                    <a:pt x="853" y="828"/>
                  </a:cubicBezTo>
                  <a:cubicBezTo>
                    <a:pt x="855" y="828"/>
                    <a:pt x="855" y="828"/>
                    <a:pt x="858" y="826"/>
                  </a:cubicBezTo>
                  <a:cubicBezTo>
                    <a:pt x="862" y="824"/>
                    <a:pt x="867" y="823"/>
                    <a:pt x="871" y="825"/>
                  </a:cubicBezTo>
                  <a:cubicBezTo>
                    <a:pt x="870" y="822"/>
                    <a:pt x="867" y="819"/>
                    <a:pt x="864" y="816"/>
                  </a:cubicBezTo>
                  <a:cubicBezTo>
                    <a:pt x="856" y="809"/>
                    <a:pt x="844" y="804"/>
                    <a:pt x="830" y="801"/>
                  </a:cubicBezTo>
                  <a:cubicBezTo>
                    <a:pt x="830" y="800"/>
                    <a:pt x="829" y="800"/>
                    <a:pt x="828" y="799"/>
                  </a:cubicBezTo>
                  <a:cubicBezTo>
                    <a:pt x="825" y="797"/>
                    <a:pt x="815" y="776"/>
                    <a:pt x="813" y="770"/>
                  </a:cubicBezTo>
                  <a:cubicBezTo>
                    <a:pt x="816" y="757"/>
                    <a:pt x="805" y="749"/>
                    <a:pt x="804" y="742"/>
                  </a:cubicBezTo>
                  <a:cubicBezTo>
                    <a:pt x="806" y="742"/>
                    <a:pt x="809" y="744"/>
                    <a:pt x="812" y="743"/>
                  </a:cubicBezTo>
                  <a:cubicBezTo>
                    <a:pt x="814" y="742"/>
                    <a:pt x="815" y="741"/>
                    <a:pt x="816" y="739"/>
                  </a:cubicBezTo>
                  <a:cubicBezTo>
                    <a:pt x="817" y="738"/>
                    <a:pt x="817" y="737"/>
                    <a:pt x="817" y="736"/>
                  </a:cubicBezTo>
                  <a:cubicBezTo>
                    <a:pt x="818" y="733"/>
                    <a:pt x="823" y="726"/>
                    <a:pt x="824" y="724"/>
                  </a:cubicBezTo>
                  <a:cubicBezTo>
                    <a:pt x="825" y="723"/>
                    <a:pt x="826" y="723"/>
                    <a:pt x="827" y="722"/>
                  </a:cubicBezTo>
                  <a:cubicBezTo>
                    <a:pt x="832" y="717"/>
                    <a:pt x="831" y="716"/>
                    <a:pt x="833" y="713"/>
                  </a:cubicBezTo>
                  <a:cubicBezTo>
                    <a:pt x="834" y="713"/>
                    <a:pt x="834" y="714"/>
                    <a:pt x="834" y="715"/>
                  </a:cubicBezTo>
                  <a:cubicBezTo>
                    <a:pt x="836" y="712"/>
                    <a:pt x="837" y="708"/>
                    <a:pt x="837" y="705"/>
                  </a:cubicBezTo>
                  <a:cubicBezTo>
                    <a:pt x="838" y="703"/>
                    <a:pt x="841" y="700"/>
                    <a:pt x="843" y="698"/>
                  </a:cubicBezTo>
                  <a:cubicBezTo>
                    <a:pt x="842" y="698"/>
                    <a:pt x="840" y="698"/>
                    <a:pt x="838" y="698"/>
                  </a:cubicBezTo>
                  <a:cubicBezTo>
                    <a:pt x="839" y="695"/>
                    <a:pt x="836" y="692"/>
                    <a:pt x="832" y="689"/>
                  </a:cubicBezTo>
                  <a:cubicBezTo>
                    <a:pt x="826" y="682"/>
                    <a:pt x="813" y="683"/>
                    <a:pt x="806" y="679"/>
                  </a:cubicBezTo>
                  <a:cubicBezTo>
                    <a:pt x="806" y="682"/>
                    <a:pt x="810" y="685"/>
                    <a:pt x="818" y="687"/>
                  </a:cubicBezTo>
                  <a:cubicBezTo>
                    <a:pt x="805" y="685"/>
                    <a:pt x="800" y="681"/>
                    <a:pt x="791" y="689"/>
                  </a:cubicBezTo>
                  <a:cubicBezTo>
                    <a:pt x="794" y="689"/>
                    <a:pt x="798" y="689"/>
                    <a:pt x="799" y="690"/>
                  </a:cubicBezTo>
                  <a:cubicBezTo>
                    <a:pt x="793" y="692"/>
                    <a:pt x="785" y="689"/>
                    <a:pt x="780" y="700"/>
                  </a:cubicBezTo>
                  <a:cubicBezTo>
                    <a:pt x="782" y="699"/>
                    <a:pt x="784" y="698"/>
                    <a:pt x="786" y="697"/>
                  </a:cubicBezTo>
                  <a:cubicBezTo>
                    <a:pt x="784" y="701"/>
                    <a:pt x="779" y="703"/>
                    <a:pt x="773" y="703"/>
                  </a:cubicBezTo>
                  <a:cubicBezTo>
                    <a:pt x="772" y="699"/>
                    <a:pt x="768" y="690"/>
                    <a:pt x="767" y="686"/>
                  </a:cubicBezTo>
                  <a:cubicBezTo>
                    <a:pt x="770" y="686"/>
                    <a:pt x="770" y="685"/>
                    <a:pt x="772" y="685"/>
                  </a:cubicBezTo>
                  <a:cubicBezTo>
                    <a:pt x="772" y="685"/>
                    <a:pt x="772" y="686"/>
                    <a:pt x="773" y="686"/>
                  </a:cubicBezTo>
                  <a:cubicBezTo>
                    <a:pt x="774" y="686"/>
                    <a:pt x="775" y="681"/>
                    <a:pt x="778" y="681"/>
                  </a:cubicBezTo>
                  <a:cubicBezTo>
                    <a:pt x="780" y="682"/>
                    <a:pt x="781" y="681"/>
                    <a:pt x="782" y="680"/>
                  </a:cubicBezTo>
                  <a:cubicBezTo>
                    <a:pt x="782" y="680"/>
                    <a:pt x="784" y="681"/>
                    <a:pt x="784" y="677"/>
                  </a:cubicBezTo>
                  <a:cubicBezTo>
                    <a:pt x="786" y="670"/>
                    <a:pt x="783" y="662"/>
                    <a:pt x="775" y="661"/>
                  </a:cubicBezTo>
                  <a:cubicBezTo>
                    <a:pt x="771" y="661"/>
                    <a:pt x="766" y="662"/>
                    <a:pt x="761" y="662"/>
                  </a:cubicBezTo>
                  <a:cubicBezTo>
                    <a:pt x="762" y="663"/>
                    <a:pt x="763" y="664"/>
                    <a:pt x="764" y="664"/>
                  </a:cubicBezTo>
                  <a:cubicBezTo>
                    <a:pt x="759" y="664"/>
                    <a:pt x="756" y="665"/>
                    <a:pt x="754" y="667"/>
                  </a:cubicBezTo>
                  <a:cubicBezTo>
                    <a:pt x="755" y="667"/>
                    <a:pt x="756" y="667"/>
                    <a:pt x="757" y="668"/>
                  </a:cubicBezTo>
                  <a:cubicBezTo>
                    <a:pt x="754" y="670"/>
                    <a:pt x="753" y="670"/>
                    <a:pt x="751" y="674"/>
                  </a:cubicBezTo>
                  <a:cubicBezTo>
                    <a:pt x="749" y="672"/>
                    <a:pt x="747" y="671"/>
                    <a:pt x="745" y="669"/>
                  </a:cubicBezTo>
                  <a:cubicBezTo>
                    <a:pt x="738" y="650"/>
                    <a:pt x="738" y="650"/>
                    <a:pt x="738" y="650"/>
                  </a:cubicBezTo>
                  <a:cubicBezTo>
                    <a:pt x="738" y="650"/>
                    <a:pt x="739" y="650"/>
                    <a:pt x="739" y="650"/>
                  </a:cubicBezTo>
                  <a:cubicBezTo>
                    <a:pt x="741" y="648"/>
                    <a:pt x="743" y="643"/>
                    <a:pt x="742" y="640"/>
                  </a:cubicBezTo>
                  <a:cubicBezTo>
                    <a:pt x="741" y="638"/>
                    <a:pt x="736" y="639"/>
                    <a:pt x="734" y="639"/>
                  </a:cubicBezTo>
                  <a:lnTo>
                    <a:pt x="731" y="631"/>
                  </a:lnTo>
                  <a:close/>
                  <a:moveTo>
                    <a:pt x="624" y="623"/>
                  </a:moveTo>
                  <a:cubicBezTo>
                    <a:pt x="624" y="881"/>
                    <a:pt x="624" y="881"/>
                    <a:pt x="624" y="881"/>
                  </a:cubicBezTo>
                  <a:cubicBezTo>
                    <a:pt x="624" y="881"/>
                    <a:pt x="624" y="881"/>
                    <a:pt x="624" y="881"/>
                  </a:cubicBezTo>
                  <a:cubicBezTo>
                    <a:pt x="624" y="897"/>
                    <a:pt x="629" y="907"/>
                    <a:pt x="637" y="914"/>
                  </a:cubicBezTo>
                  <a:cubicBezTo>
                    <a:pt x="646" y="921"/>
                    <a:pt x="659" y="923"/>
                    <a:pt x="675" y="923"/>
                  </a:cubicBezTo>
                  <a:cubicBezTo>
                    <a:pt x="675" y="923"/>
                    <a:pt x="675" y="923"/>
                    <a:pt x="675" y="923"/>
                  </a:cubicBezTo>
                  <a:cubicBezTo>
                    <a:pt x="722" y="923"/>
                    <a:pt x="722" y="923"/>
                    <a:pt x="722" y="923"/>
                  </a:cubicBezTo>
                  <a:cubicBezTo>
                    <a:pt x="722" y="923"/>
                    <a:pt x="722" y="923"/>
                    <a:pt x="722" y="923"/>
                  </a:cubicBezTo>
                  <a:cubicBezTo>
                    <a:pt x="733" y="924"/>
                    <a:pt x="742" y="926"/>
                    <a:pt x="750" y="929"/>
                  </a:cubicBezTo>
                  <a:cubicBezTo>
                    <a:pt x="756" y="932"/>
                    <a:pt x="762" y="937"/>
                    <a:pt x="766" y="942"/>
                  </a:cubicBezTo>
                  <a:cubicBezTo>
                    <a:pt x="771" y="937"/>
                    <a:pt x="777" y="932"/>
                    <a:pt x="783" y="929"/>
                  </a:cubicBezTo>
                  <a:cubicBezTo>
                    <a:pt x="791" y="926"/>
                    <a:pt x="800" y="924"/>
                    <a:pt x="810" y="923"/>
                  </a:cubicBezTo>
                  <a:cubicBezTo>
                    <a:pt x="811" y="923"/>
                    <a:pt x="811" y="923"/>
                    <a:pt x="811" y="923"/>
                  </a:cubicBezTo>
                  <a:cubicBezTo>
                    <a:pt x="858" y="923"/>
                    <a:pt x="858" y="923"/>
                    <a:pt x="858" y="923"/>
                  </a:cubicBezTo>
                  <a:cubicBezTo>
                    <a:pt x="858" y="923"/>
                    <a:pt x="858" y="923"/>
                    <a:pt x="858" y="923"/>
                  </a:cubicBezTo>
                  <a:cubicBezTo>
                    <a:pt x="874" y="923"/>
                    <a:pt x="887" y="921"/>
                    <a:pt x="895" y="914"/>
                  </a:cubicBezTo>
                  <a:cubicBezTo>
                    <a:pt x="904" y="907"/>
                    <a:pt x="909" y="897"/>
                    <a:pt x="909" y="881"/>
                  </a:cubicBezTo>
                  <a:cubicBezTo>
                    <a:pt x="909" y="881"/>
                    <a:pt x="909" y="881"/>
                    <a:pt x="909" y="881"/>
                  </a:cubicBezTo>
                  <a:cubicBezTo>
                    <a:pt x="909" y="623"/>
                    <a:pt x="909" y="623"/>
                    <a:pt x="909" y="623"/>
                  </a:cubicBezTo>
                  <a:lnTo>
                    <a:pt x="624" y="623"/>
                  </a:lnTo>
                  <a:close/>
                  <a:moveTo>
                    <a:pt x="790" y="794"/>
                  </a:moveTo>
                  <a:cubicBezTo>
                    <a:pt x="793" y="801"/>
                    <a:pt x="793" y="801"/>
                    <a:pt x="793" y="801"/>
                  </a:cubicBezTo>
                  <a:cubicBezTo>
                    <a:pt x="800" y="800"/>
                    <a:pt x="806" y="800"/>
                    <a:pt x="813" y="800"/>
                  </a:cubicBezTo>
                  <a:cubicBezTo>
                    <a:pt x="813" y="800"/>
                    <a:pt x="813" y="799"/>
                    <a:pt x="813" y="799"/>
                  </a:cubicBezTo>
                  <a:cubicBezTo>
                    <a:pt x="808" y="796"/>
                    <a:pt x="803" y="792"/>
                    <a:pt x="800" y="790"/>
                  </a:cubicBezTo>
                  <a:cubicBezTo>
                    <a:pt x="796" y="791"/>
                    <a:pt x="793" y="793"/>
                    <a:pt x="790" y="794"/>
                  </a:cubicBezTo>
                  <a:close/>
                  <a:moveTo>
                    <a:pt x="791" y="802"/>
                  </a:moveTo>
                  <a:cubicBezTo>
                    <a:pt x="788" y="795"/>
                    <a:pt x="788" y="795"/>
                    <a:pt x="788" y="795"/>
                  </a:cubicBezTo>
                  <a:cubicBezTo>
                    <a:pt x="781" y="797"/>
                    <a:pt x="777" y="798"/>
                    <a:pt x="772" y="797"/>
                  </a:cubicBezTo>
                  <a:cubicBezTo>
                    <a:pt x="766" y="795"/>
                    <a:pt x="764" y="795"/>
                    <a:pt x="760" y="796"/>
                  </a:cubicBezTo>
                  <a:cubicBezTo>
                    <a:pt x="757" y="797"/>
                    <a:pt x="750" y="800"/>
                    <a:pt x="742" y="801"/>
                  </a:cubicBezTo>
                  <a:cubicBezTo>
                    <a:pt x="739" y="819"/>
                    <a:pt x="725" y="818"/>
                    <a:pt x="719" y="827"/>
                  </a:cubicBezTo>
                  <a:cubicBezTo>
                    <a:pt x="716" y="830"/>
                    <a:pt x="716" y="832"/>
                    <a:pt x="717" y="833"/>
                  </a:cubicBezTo>
                  <a:cubicBezTo>
                    <a:pt x="717" y="833"/>
                    <a:pt x="719" y="835"/>
                    <a:pt x="721" y="836"/>
                  </a:cubicBezTo>
                  <a:cubicBezTo>
                    <a:pt x="731" y="831"/>
                    <a:pt x="746" y="823"/>
                    <a:pt x="763" y="812"/>
                  </a:cubicBezTo>
                  <a:cubicBezTo>
                    <a:pt x="771" y="807"/>
                    <a:pt x="781" y="804"/>
                    <a:pt x="791" y="802"/>
                  </a:cubicBezTo>
                  <a:close/>
                  <a:moveTo>
                    <a:pt x="741" y="667"/>
                  </a:moveTo>
                  <a:cubicBezTo>
                    <a:pt x="739" y="660"/>
                    <a:pt x="737" y="655"/>
                    <a:pt x="735" y="649"/>
                  </a:cubicBezTo>
                  <a:cubicBezTo>
                    <a:pt x="735" y="650"/>
                    <a:pt x="735" y="650"/>
                    <a:pt x="734" y="650"/>
                  </a:cubicBezTo>
                  <a:cubicBezTo>
                    <a:pt x="733" y="651"/>
                    <a:pt x="733" y="652"/>
                    <a:pt x="731" y="653"/>
                  </a:cubicBezTo>
                  <a:cubicBezTo>
                    <a:pt x="729" y="654"/>
                    <a:pt x="728" y="659"/>
                    <a:pt x="726" y="663"/>
                  </a:cubicBezTo>
                  <a:cubicBezTo>
                    <a:pt x="731" y="663"/>
                    <a:pt x="736" y="665"/>
                    <a:pt x="738" y="665"/>
                  </a:cubicBezTo>
                  <a:cubicBezTo>
                    <a:pt x="739" y="666"/>
                    <a:pt x="740" y="666"/>
                    <a:pt x="741" y="667"/>
                  </a:cubicBezTo>
                  <a:close/>
                  <a:moveTo>
                    <a:pt x="645" y="881"/>
                  </a:moveTo>
                  <a:cubicBezTo>
                    <a:pt x="651" y="872"/>
                    <a:pt x="665" y="874"/>
                    <a:pt x="675" y="875"/>
                  </a:cubicBezTo>
                  <a:cubicBezTo>
                    <a:pt x="673" y="873"/>
                    <a:pt x="671" y="870"/>
                    <a:pt x="671" y="867"/>
                  </a:cubicBezTo>
                  <a:cubicBezTo>
                    <a:pt x="662" y="867"/>
                    <a:pt x="648" y="866"/>
                    <a:pt x="642" y="879"/>
                  </a:cubicBezTo>
                  <a:cubicBezTo>
                    <a:pt x="641" y="878"/>
                    <a:pt x="641" y="873"/>
                    <a:pt x="642" y="870"/>
                  </a:cubicBezTo>
                  <a:cubicBezTo>
                    <a:pt x="637" y="876"/>
                    <a:pt x="637" y="889"/>
                    <a:pt x="637" y="894"/>
                  </a:cubicBezTo>
                  <a:cubicBezTo>
                    <a:pt x="643" y="887"/>
                    <a:pt x="648" y="884"/>
                    <a:pt x="656" y="879"/>
                  </a:cubicBezTo>
                  <a:cubicBezTo>
                    <a:pt x="651" y="879"/>
                    <a:pt x="648" y="880"/>
                    <a:pt x="645" y="881"/>
                  </a:cubicBezTo>
                  <a:close/>
                  <a:moveTo>
                    <a:pt x="681" y="878"/>
                  </a:moveTo>
                  <a:cubicBezTo>
                    <a:pt x="692" y="886"/>
                    <a:pt x="707" y="878"/>
                    <a:pt x="718" y="873"/>
                  </a:cubicBezTo>
                  <a:cubicBezTo>
                    <a:pt x="717" y="872"/>
                    <a:pt x="717" y="871"/>
                    <a:pt x="716" y="869"/>
                  </a:cubicBezTo>
                  <a:cubicBezTo>
                    <a:pt x="713" y="869"/>
                    <a:pt x="709" y="865"/>
                    <a:pt x="707" y="860"/>
                  </a:cubicBezTo>
                  <a:cubicBezTo>
                    <a:pt x="703" y="863"/>
                    <a:pt x="694" y="866"/>
                    <a:pt x="688" y="865"/>
                  </a:cubicBezTo>
                  <a:cubicBezTo>
                    <a:pt x="687" y="865"/>
                    <a:pt x="686" y="864"/>
                    <a:pt x="685" y="863"/>
                  </a:cubicBezTo>
                  <a:cubicBezTo>
                    <a:pt x="683" y="860"/>
                    <a:pt x="689" y="856"/>
                    <a:pt x="691" y="860"/>
                  </a:cubicBezTo>
                  <a:cubicBezTo>
                    <a:pt x="692" y="861"/>
                    <a:pt x="691" y="863"/>
                    <a:pt x="690" y="864"/>
                  </a:cubicBezTo>
                  <a:cubicBezTo>
                    <a:pt x="694" y="864"/>
                    <a:pt x="698" y="863"/>
                    <a:pt x="701" y="861"/>
                  </a:cubicBezTo>
                  <a:cubicBezTo>
                    <a:pt x="703" y="854"/>
                    <a:pt x="697" y="849"/>
                    <a:pt x="690" y="848"/>
                  </a:cubicBezTo>
                  <a:cubicBezTo>
                    <a:pt x="683" y="847"/>
                    <a:pt x="675" y="851"/>
                    <a:pt x="673" y="860"/>
                  </a:cubicBezTo>
                  <a:cubicBezTo>
                    <a:pt x="672" y="866"/>
                    <a:pt x="674" y="873"/>
                    <a:pt x="681" y="878"/>
                  </a:cubicBezTo>
                  <a:close/>
                  <a:moveTo>
                    <a:pt x="804" y="879"/>
                  </a:moveTo>
                  <a:cubicBezTo>
                    <a:pt x="803" y="879"/>
                    <a:pt x="803" y="881"/>
                    <a:pt x="805" y="882"/>
                  </a:cubicBezTo>
                  <a:cubicBezTo>
                    <a:pt x="807" y="883"/>
                    <a:pt x="811" y="882"/>
                    <a:pt x="815" y="884"/>
                  </a:cubicBezTo>
                  <a:cubicBezTo>
                    <a:pt x="815" y="883"/>
                    <a:pt x="814" y="882"/>
                    <a:pt x="814" y="881"/>
                  </a:cubicBezTo>
                  <a:cubicBezTo>
                    <a:pt x="811" y="880"/>
                    <a:pt x="807" y="877"/>
                    <a:pt x="804" y="879"/>
                  </a:cubicBezTo>
                  <a:close/>
                  <a:moveTo>
                    <a:pt x="804" y="885"/>
                  </a:moveTo>
                  <a:cubicBezTo>
                    <a:pt x="804" y="888"/>
                    <a:pt x="807" y="888"/>
                    <a:pt x="809" y="888"/>
                  </a:cubicBezTo>
                  <a:cubicBezTo>
                    <a:pt x="812" y="888"/>
                    <a:pt x="814" y="887"/>
                    <a:pt x="817" y="887"/>
                  </a:cubicBezTo>
                  <a:cubicBezTo>
                    <a:pt x="816" y="887"/>
                    <a:pt x="815" y="885"/>
                    <a:pt x="816" y="885"/>
                  </a:cubicBezTo>
                  <a:cubicBezTo>
                    <a:pt x="813" y="885"/>
                    <a:pt x="805" y="883"/>
                    <a:pt x="804" y="885"/>
                  </a:cubicBezTo>
                  <a:close/>
                  <a:moveTo>
                    <a:pt x="810" y="892"/>
                  </a:moveTo>
                  <a:cubicBezTo>
                    <a:pt x="811" y="894"/>
                    <a:pt x="814" y="896"/>
                    <a:pt x="817" y="895"/>
                  </a:cubicBezTo>
                  <a:cubicBezTo>
                    <a:pt x="820" y="894"/>
                    <a:pt x="820" y="894"/>
                    <a:pt x="822" y="893"/>
                  </a:cubicBezTo>
                  <a:cubicBezTo>
                    <a:pt x="821" y="892"/>
                    <a:pt x="819" y="891"/>
                    <a:pt x="818" y="890"/>
                  </a:cubicBezTo>
                  <a:cubicBezTo>
                    <a:pt x="815" y="891"/>
                    <a:pt x="810" y="890"/>
                    <a:pt x="810" y="892"/>
                  </a:cubicBezTo>
                  <a:close/>
                  <a:moveTo>
                    <a:pt x="570" y="954"/>
                  </a:moveTo>
                  <a:cubicBezTo>
                    <a:pt x="572" y="975"/>
                    <a:pt x="569" y="993"/>
                    <a:pt x="547" y="1013"/>
                  </a:cubicBezTo>
                  <a:cubicBezTo>
                    <a:pt x="539" y="1019"/>
                    <a:pt x="534" y="1018"/>
                    <a:pt x="532" y="1010"/>
                  </a:cubicBezTo>
                  <a:cubicBezTo>
                    <a:pt x="529" y="997"/>
                    <a:pt x="534" y="973"/>
                    <a:pt x="542" y="961"/>
                  </a:cubicBezTo>
                  <a:cubicBezTo>
                    <a:pt x="562" y="967"/>
                    <a:pt x="562" y="967"/>
                    <a:pt x="562" y="967"/>
                  </a:cubicBezTo>
                  <a:cubicBezTo>
                    <a:pt x="563" y="959"/>
                    <a:pt x="563" y="952"/>
                    <a:pt x="561" y="942"/>
                  </a:cubicBezTo>
                  <a:cubicBezTo>
                    <a:pt x="576" y="947"/>
                    <a:pt x="576" y="947"/>
                    <a:pt x="576" y="947"/>
                  </a:cubicBezTo>
                  <a:cubicBezTo>
                    <a:pt x="570" y="923"/>
                    <a:pt x="559" y="929"/>
                    <a:pt x="553" y="934"/>
                  </a:cubicBezTo>
                  <a:cubicBezTo>
                    <a:pt x="531" y="954"/>
                    <a:pt x="518" y="995"/>
                    <a:pt x="525" y="1017"/>
                  </a:cubicBezTo>
                  <a:cubicBezTo>
                    <a:pt x="529" y="1030"/>
                    <a:pt x="539" y="1031"/>
                    <a:pt x="552" y="1020"/>
                  </a:cubicBezTo>
                  <a:cubicBezTo>
                    <a:pt x="560" y="1014"/>
                    <a:pt x="566" y="1005"/>
                    <a:pt x="572" y="995"/>
                  </a:cubicBezTo>
                  <a:cubicBezTo>
                    <a:pt x="593" y="994"/>
                    <a:pt x="593" y="994"/>
                    <a:pt x="593" y="994"/>
                  </a:cubicBezTo>
                  <a:cubicBezTo>
                    <a:pt x="580" y="982"/>
                    <a:pt x="579" y="967"/>
                    <a:pt x="577" y="955"/>
                  </a:cubicBezTo>
                  <a:lnTo>
                    <a:pt x="570" y="954"/>
                  </a:lnTo>
                  <a:close/>
                  <a:moveTo>
                    <a:pt x="641" y="1104"/>
                  </a:moveTo>
                  <a:cubicBezTo>
                    <a:pt x="619" y="1124"/>
                    <a:pt x="594" y="1155"/>
                    <a:pt x="588" y="1178"/>
                  </a:cubicBezTo>
                  <a:cubicBezTo>
                    <a:pt x="593" y="1180"/>
                    <a:pt x="608" y="1178"/>
                    <a:pt x="611" y="1169"/>
                  </a:cubicBezTo>
                  <a:cubicBezTo>
                    <a:pt x="622" y="1140"/>
                    <a:pt x="636" y="1125"/>
                    <a:pt x="646" y="1114"/>
                  </a:cubicBezTo>
                  <a:cubicBezTo>
                    <a:pt x="712" y="1049"/>
                    <a:pt x="797" y="991"/>
                    <a:pt x="899" y="968"/>
                  </a:cubicBezTo>
                  <a:cubicBezTo>
                    <a:pt x="802" y="1010"/>
                    <a:pt x="735" y="1045"/>
                    <a:pt x="668" y="1110"/>
                  </a:cubicBezTo>
                  <a:cubicBezTo>
                    <a:pt x="729" y="1108"/>
                    <a:pt x="769" y="1096"/>
                    <a:pt x="869" y="1039"/>
                  </a:cubicBezTo>
                  <a:cubicBezTo>
                    <a:pt x="856" y="1032"/>
                    <a:pt x="843" y="1030"/>
                    <a:pt x="825" y="1028"/>
                  </a:cubicBezTo>
                  <a:cubicBezTo>
                    <a:pt x="844" y="1019"/>
                    <a:pt x="870" y="1030"/>
                    <a:pt x="892" y="1027"/>
                  </a:cubicBezTo>
                  <a:cubicBezTo>
                    <a:pt x="919" y="1014"/>
                    <a:pt x="949" y="993"/>
                    <a:pt x="972" y="975"/>
                  </a:cubicBezTo>
                  <a:cubicBezTo>
                    <a:pt x="951" y="976"/>
                    <a:pt x="939" y="971"/>
                    <a:pt x="920" y="973"/>
                  </a:cubicBezTo>
                  <a:cubicBezTo>
                    <a:pt x="938" y="959"/>
                    <a:pt x="956" y="973"/>
                    <a:pt x="980" y="963"/>
                  </a:cubicBezTo>
                  <a:cubicBezTo>
                    <a:pt x="986" y="958"/>
                    <a:pt x="996" y="941"/>
                    <a:pt x="996" y="924"/>
                  </a:cubicBezTo>
                  <a:cubicBezTo>
                    <a:pt x="974" y="925"/>
                    <a:pt x="948" y="919"/>
                    <a:pt x="923" y="926"/>
                  </a:cubicBezTo>
                  <a:cubicBezTo>
                    <a:pt x="901" y="935"/>
                    <a:pt x="892" y="948"/>
                    <a:pt x="878" y="959"/>
                  </a:cubicBezTo>
                  <a:cubicBezTo>
                    <a:pt x="880" y="954"/>
                    <a:pt x="885" y="940"/>
                    <a:pt x="894" y="929"/>
                  </a:cubicBezTo>
                  <a:cubicBezTo>
                    <a:pt x="838" y="940"/>
                    <a:pt x="794" y="955"/>
                    <a:pt x="760" y="972"/>
                  </a:cubicBezTo>
                  <a:cubicBezTo>
                    <a:pt x="760" y="971"/>
                    <a:pt x="760" y="971"/>
                    <a:pt x="760" y="971"/>
                  </a:cubicBezTo>
                  <a:cubicBezTo>
                    <a:pt x="753" y="962"/>
                    <a:pt x="738" y="951"/>
                    <a:pt x="726" y="952"/>
                  </a:cubicBezTo>
                  <a:cubicBezTo>
                    <a:pt x="721" y="953"/>
                    <a:pt x="717" y="955"/>
                    <a:pt x="714" y="959"/>
                  </a:cubicBezTo>
                  <a:cubicBezTo>
                    <a:pt x="712" y="962"/>
                    <a:pt x="711" y="965"/>
                    <a:pt x="710" y="969"/>
                  </a:cubicBezTo>
                  <a:cubicBezTo>
                    <a:pt x="706" y="965"/>
                    <a:pt x="702" y="962"/>
                    <a:pt x="698" y="961"/>
                  </a:cubicBezTo>
                  <a:cubicBezTo>
                    <a:pt x="691" y="958"/>
                    <a:pt x="685" y="960"/>
                    <a:pt x="679" y="964"/>
                  </a:cubicBezTo>
                  <a:cubicBezTo>
                    <a:pt x="676" y="967"/>
                    <a:pt x="673" y="971"/>
                    <a:pt x="672" y="977"/>
                  </a:cubicBezTo>
                  <a:cubicBezTo>
                    <a:pt x="643" y="964"/>
                    <a:pt x="605" y="947"/>
                    <a:pt x="580" y="934"/>
                  </a:cubicBezTo>
                  <a:cubicBezTo>
                    <a:pt x="587" y="952"/>
                    <a:pt x="587" y="962"/>
                    <a:pt x="590" y="972"/>
                  </a:cubicBezTo>
                  <a:cubicBezTo>
                    <a:pt x="596" y="990"/>
                    <a:pt x="606" y="996"/>
                    <a:pt x="624" y="1004"/>
                  </a:cubicBezTo>
                  <a:cubicBezTo>
                    <a:pt x="578" y="1005"/>
                    <a:pt x="578" y="1005"/>
                    <a:pt x="578" y="1005"/>
                  </a:cubicBezTo>
                  <a:cubicBezTo>
                    <a:pt x="570" y="1019"/>
                    <a:pt x="564" y="1026"/>
                    <a:pt x="552" y="1032"/>
                  </a:cubicBezTo>
                  <a:cubicBezTo>
                    <a:pt x="579" y="1037"/>
                    <a:pt x="605" y="1042"/>
                    <a:pt x="630" y="1048"/>
                  </a:cubicBezTo>
                  <a:cubicBezTo>
                    <a:pt x="632" y="1053"/>
                    <a:pt x="636" y="1061"/>
                    <a:pt x="640" y="1064"/>
                  </a:cubicBezTo>
                  <a:cubicBezTo>
                    <a:pt x="644" y="1067"/>
                    <a:pt x="649" y="1068"/>
                    <a:pt x="655" y="1065"/>
                  </a:cubicBezTo>
                  <a:cubicBezTo>
                    <a:pt x="648" y="1079"/>
                    <a:pt x="644" y="1093"/>
                    <a:pt x="641" y="1104"/>
                  </a:cubicBezTo>
                  <a:close/>
                  <a:moveTo>
                    <a:pt x="990" y="1057"/>
                  </a:moveTo>
                  <a:cubicBezTo>
                    <a:pt x="977" y="1056"/>
                    <a:pt x="967" y="1055"/>
                    <a:pt x="957" y="1053"/>
                  </a:cubicBezTo>
                  <a:cubicBezTo>
                    <a:pt x="956" y="1061"/>
                    <a:pt x="952" y="1065"/>
                    <a:pt x="941" y="1063"/>
                  </a:cubicBezTo>
                  <a:cubicBezTo>
                    <a:pt x="935" y="1075"/>
                    <a:pt x="926" y="1085"/>
                    <a:pt x="913" y="1089"/>
                  </a:cubicBezTo>
                  <a:cubicBezTo>
                    <a:pt x="908" y="1090"/>
                    <a:pt x="908" y="1087"/>
                    <a:pt x="910" y="1085"/>
                  </a:cubicBezTo>
                  <a:cubicBezTo>
                    <a:pt x="914" y="1078"/>
                    <a:pt x="918" y="1066"/>
                    <a:pt x="918" y="1055"/>
                  </a:cubicBezTo>
                  <a:cubicBezTo>
                    <a:pt x="911" y="1054"/>
                    <a:pt x="904" y="1049"/>
                    <a:pt x="903" y="1043"/>
                  </a:cubicBezTo>
                  <a:cubicBezTo>
                    <a:pt x="898" y="1049"/>
                    <a:pt x="888" y="1051"/>
                    <a:pt x="882" y="1050"/>
                  </a:cubicBezTo>
                  <a:cubicBezTo>
                    <a:pt x="876" y="1056"/>
                    <a:pt x="871" y="1062"/>
                    <a:pt x="870" y="1077"/>
                  </a:cubicBezTo>
                  <a:cubicBezTo>
                    <a:pt x="870" y="1079"/>
                    <a:pt x="867" y="1080"/>
                    <a:pt x="865" y="1077"/>
                  </a:cubicBezTo>
                  <a:cubicBezTo>
                    <a:pt x="861" y="1071"/>
                    <a:pt x="859" y="1064"/>
                    <a:pt x="857" y="1057"/>
                  </a:cubicBezTo>
                  <a:cubicBezTo>
                    <a:pt x="835" y="1070"/>
                    <a:pt x="816" y="1080"/>
                    <a:pt x="790" y="1092"/>
                  </a:cubicBezTo>
                  <a:cubicBezTo>
                    <a:pt x="848" y="1111"/>
                    <a:pt x="900" y="1131"/>
                    <a:pt x="962" y="1160"/>
                  </a:cubicBezTo>
                  <a:cubicBezTo>
                    <a:pt x="969" y="1157"/>
                    <a:pt x="974" y="1151"/>
                    <a:pt x="978" y="1144"/>
                  </a:cubicBezTo>
                  <a:cubicBezTo>
                    <a:pt x="961" y="1125"/>
                    <a:pt x="940" y="1122"/>
                    <a:pt x="920" y="1112"/>
                  </a:cubicBezTo>
                  <a:cubicBezTo>
                    <a:pt x="944" y="1116"/>
                    <a:pt x="959" y="1110"/>
                    <a:pt x="988" y="1125"/>
                  </a:cubicBezTo>
                  <a:cubicBezTo>
                    <a:pt x="1001" y="1103"/>
                    <a:pt x="1001" y="1076"/>
                    <a:pt x="990" y="1057"/>
                  </a:cubicBezTo>
                  <a:close/>
                  <a:moveTo>
                    <a:pt x="538" y="999"/>
                  </a:moveTo>
                  <a:cubicBezTo>
                    <a:pt x="538" y="1009"/>
                    <a:pt x="540" y="1010"/>
                    <a:pt x="548" y="1002"/>
                  </a:cubicBezTo>
                  <a:cubicBezTo>
                    <a:pt x="553" y="996"/>
                    <a:pt x="558" y="987"/>
                    <a:pt x="561" y="975"/>
                  </a:cubicBezTo>
                  <a:cubicBezTo>
                    <a:pt x="546" y="971"/>
                    <a:pt x="546" y="971"/>
                    <a:pt x="546" y="971"/>
                  </a:cubicBezTo>
                  <a:cubicBezTo>
                    <a:pt x="543" y="979"/>
                    <a:pt x="539" y="988"/>
                    <a:pt x="538" y="999"/>
                  </a:cubicBezTo>
                  <a:close/>
                  <a:moveTo>
                    <a:pt x="730" y="201"/>
                  </a:moveTo>
                  <a:cubicBezTo>
                    <a:pt x="718" y="206"/>
                    <a:pt x="716" y="239"/>
                    <a:pt x="704" y="250"/>
                  </a:cubicBezTo>
                  <a:cubicBezTo>
                    <a:pt x="713" y="257"/>
                    <a:pt x="718" y="266"/>
                    <a:pt x="724" y="271"/>
                  </a:cubicBezTo>
                  <a:cubicBezTo>
                    <a:pt x="744" y="273"/>
                    <a:pt x="754" y="215"/>
                    <a:pt x="757" y="197"/>
                  </a:cubicBezTo>
                  <a:cubicBezTo>
                    <a:pt x="749" y="197"/>
                    <a:pt x="737" y="198"/>
                    <a:pt x="730" y="201"/>
                  </a:cubicBezTo>
                  <a:close/>
                  <a:moveTo>
                    <a:pt x="989" y="267"/>
                  </a:moveTo>
                  <a:cubicBezTo>
                    <a:pt x="1001" y="271"/>
                    <a:pt x="1014" y="277"/>
                    <a:pt x="1026" y="286"/>
                  </a:cubicBezTo>
                  <a:cubicBezTo>
                    <a:pt x="1031" y="289"/>
                    <a:pt x="1035" y="290"/>
                    <a:pt x="1038" y="287"/>
                  </a:cubicBezTo>
                  <a:cubicBezTo>
                    <a:pt x="1056" y="272"/>
                    <a:pt x="1056" y="272"/>
                    <a:pt x="1056" y="272"/>
                  </a:cubicBezTo>
                  <a:cubicBezTo>
                    <a:pt x="1069" y="260"/>
                    <a:pt x="1079" y="248"/>
                    <a:pt x="1081" y="234"/>
                  </a:cubicBezTo>
                  <a:cubicBezTo>
                    <a:pt x="1082" y="220"/>
                    <a:pt x="1075" y="206"/>
                    <a:pt x="1055" y="204"/>
                  </a:cubicBezTo>
                  <a:cubicBezTo>
                    <a:pt x="1064" y="219"/>
                    <a:pt x="1049" y="257"/>
                    <a:pt x="1019" y="260"/>
                  </a:cubicBezTo>
                  <a:cubicBezTo>
                    <a:pt x="1035" y="249"/>
                    <a:pt x="1041" y="238"/>
                    <a:pt x="1044" y="227"/>
                  </a:cubicBezTo>
                  <a:cubicBezTo>
                    <a:pt x="1049" y="204"/>
                    <a:pt x="1035" y="191"/>
                    <a:pt x="1019" y="186"/>
                  </a:cubicBezTo>
                  <a:cubicBezTo>
                    <a:pt x="1002" y="179"/>
                    <a:pt x="984" y="180"/>
                    <a:pt x="972" y="201"/>
                  </a:cubicBezTo>
                  <a:cubicBezTo>
                    <a:pt x="967" y="211"/>
                    <a:pt x="965" y="223"/>
                    <a:pt x="970" y="242"/>
                  </a:cubicBezTo>
                  <a:cubicBezTo>
                    <a:pt x="949" y="221"/>
                    <a:pt x="962" y="182"/>
                    <a:pt x="979" y="176"/>
                  </a:cubicBezTo>
                  <a:cubicBezTo>
                    <a:pt x="962" y="165"/>
                    <a:pt x="947" y="171"/>
                    <a:pt x="939" y="183"/>
                  </a:cubicBezTo>
                  <a:cubicBezTo>
                    <a:pt x="932" y="194"/>
                    <a:pt x="932" y="210"/>
                    <a:pt x="934" y="227"/>
                  </a:cubicBezTo>
                  <a:cubicBezTo>
                    <a:pt x="938" y="250"/>
                    <a:pt x="938" y="250"/>
                    <a:pt x="938" y="250"/>
                  </a:cubicBezTo>
                  <a:cubicBezTo>
                    <a:pt x="939" y="255"/>
                    <a:pt x="942" y="257"/>
                    <a:pt x="948" y="257"/>
                  </a:cubicBezTo>
                  <a:cubicBezTo>
                    <a:pt x="963" y="258"/>
                    <a:pt x="977" y="263"/>
                    <a:pt x="989" y="267"/>
                  </a:cubicBezTo>
                  <a:close/>
                  <a:moveTo>
                    <a:pt x="933" y="277"/>
                  </a:moveTo>
                  <a:cubicBezTo>
                    <a:pt x="936" y="271"/>
                    <a:pt x="951" y="274"/>
                    <a:pt x="959" y="275"/>
                  </a:cubicBezTo>
                  <a:cubicBezTo>
                    <a:pt x="966" y="277"/>
                    <a:pt x="974" y="279"/>
                    <a:pt x="983" y="282"/>
                  </a:cubicBezTo>
                  <a:cubicBezTo>
                    <a:pt x="992" y="286"/>
                    <a:pt x="1000" y="289"/>
                    <a:pt x="1006" y="293"/>
                  </a:cubicBezTo>
                  <a:cubicBezTo>
                    <a:pt x="1013" y="296"/>
                    <a:pt x="1026" y="304"/>
                    <a:pt x="1025" y="311"/>
                  </a:cubicBezTo>
                  <a:cubicBezTo>
                    <a:pt x="1033" y="310"/>
                    <a:pt x="1034" y="303"/>
                    <a:pt x="1031" y="297"/>
                  </a:cubicBezTo>
                  <a:cubicBezTo>
                    <a:pt x="1024" y="285"/>
                    <a:pt x="1001" y="276"/>
                    <a:pt x="987" y="271"/>
                  </a:cubicBezTo>
                  <a:cubicBezTo>
                    <a:pt x="973" y="266"/>
                    <a:pt x="950" y="258"/>
                    <a:pt x="936" y="263"/>
                  </a:cubicBezTo>
                  <a:cubicBezTo>
                    <a:pt x="931" y="265"/>
                    <a:pt x="927" y="271"/>
                    <a:pt x="933" y="277"/>
                  </a:cubicBezTo>
                  <a:close/>
                  <a:moveTo>
                    <a:pt x="1035" y="154"/>
                  </a:moveTo>
                  <a:cubicBezTo>
                    <a:pt x="1027" y="151"/>
                    <a:pt x="1027" y="151"/>
                    <a:pt x="1027" y="151"/>
                  </a:cubicBezTo>
                  <a:cubicBezTo>
                    <a:pt x="1023" y="161"/>
                    <a:pt x="1023" y="161"/>
                    <a:pt x="1023" y="161"/>
                  </a:cubicBezTo>
                  <a:cubicBezTo>
                    <a:pt x="1012" y="157"/>
                    <a:pt x="1012" y="157"/>
                    <a:pt x="1012" y="157"/>
                  </a:cubicBezTo>
                  <a:cubicBezTo>
                    <a:pt x="1009" y="166"/>
                    <a:pt x="1009" y="166"/>
                    <a:pt x="1009" y="166"/>
                  </a:cubicBezTo>
                  <a:cubicBezTo>
                    <a:pt x="1020" y="169"/>
                    <a:pt x="1020" y="169"/>
                    <a:pt x="1020" y="169"/>
                  </a:cubicBezTo>
                  <a:cubicBezTo>
                    <a:pt x="1017" y="177"/>
                    <a:pt x="1017" y="177"/>
                    <a:pt x="1017" y="177"/>
                  </a:cubicBezTo>
                  <a:cubicBezTo>
                    <a:pt x="1025" y="181"/>
                    <a:pt x="1025" y="181"/>
                    <a:pt x="1025" y="181"/>
                  </a:cubicBezTo>
                  <a:cubicBezTo>
                    <a:pt x="1028" y="172"/>
                    <a:pt x="1028" y="172"/>
                    <a:pt x="1028" y="172"/>
                  </a:cubicBezTo>
                  <a:cubicBezTo>
                    <a:pt x="1039" y="176"/>
                    <a:pt x="1039" y="176"/>
                    <a:pt x="1039" y="176"/>
                  </a:cubicBezTo>
                  <a:cubicBezTo>
                    <a:pt x="1042" y="168"/>
                    <a:pt x="1042" y="168"/>
                    <a:pt x="1042" y="168"/>
                  </a:cubicBezTo>
                  <a:cubicBezTo>
                    <a:pt x="1031" y="164"/>
                    <a:pt x="1031" y="164"/>
                    <a:pt x="1031" y="164"/>
                  </a:cubicBezTo>
                  <a:lnTo>
                    <a:pt x="1035" y="154"/>
                  </a:lnTo>
                  <a:close/>
                  <a:moveTo>
                    <a:pt x="834" y="208"/>
                  </a:moveTo>
                  <a:cubicBezTo>
                    <a:pt x="844" y="203"/>
                    <a:pt x="843" y="193"/>
                    <a:pt x="836" y="188"/>
                  </a:cubicBezTo>
                  <a:cubicBezTo>
                    <a:pt x="820" y="175"/>
                    <a:pt x="787" y="174"/>
                    <a:pt x="766" y="174"/>
                  </a:cubicBezTo>
                  <a:cubicBezTo>
                    <a:pt x="746" y="174"/>
                    <a:pt x="713" y="175"/>
                    <a:pt x="697" y="188"/>
                  </a:cubicBezTo>
                  <a:cubicBezTo>
                    <a:pt x="690" y="193"/>
                    <a:pt x="688" y="203"/>
                    <a:pt x="699" y="208"/>
                  </a:cubicBezTo>
                  <a:cubicBezTo>
                    <a:pt x="701" y="199"/>
                    <a:pt x="721" y="195"/>
                    <a:pt x="731" y="193"/>
                  </a:cubicBezTo>
                  <a:cubicBezTo>
                    <a:pt x="741" y="192"/>
                    <a:pt x="754" y="191"/>
                    <a:pt x="766" y="191"/>
                  </a:cubicBezTo>
                  <a:cubicBezTo>
                    <a:pt x="779" y="191"/>
                    <a:pt x="792" y="192"/>
                    <a:pt x="801" y="193"/>
                  </a:cubicBezTo>
                  <a:cubicBezTo>
                    <a:pt x="812" y="195"/>
                    <a:pt x="832" y="199"/>
                    <a:pt x="834" y="208"/>
                  </a:cubicBezTo>
                  <a:close/>
                  <a:moveTo>
                    <a:pt x="1122" y="315"/>
                  </a:moveTo>
                  <a:cubicBezTo>
                    <a:pt x="1121" y="316"/>
                    <a:pt x="1119" y="317"/>
                    <a:pt x="1118" y="316"/>
                  </a:cubicBezTo>
                  <a:cubicBezTo>
                    <a:pt x="1112" y="309"/>
                    <a:pt x="1140" y="289"/>
                    <a:pt x="1147" y="286"/>
                  </a:cubicBezTo>
                  <a:cubicBezTo>
                    <a:pt x="1121" y="285"/>
                    <a:pt x="1105" y="297"/>
                    <a:pt x="1090" y="319"/>
                  </a:cubicBezTo>
                  <a:cubicBezTo>
                    <a:pt x="1077" y="340"/>
                    <a:pt x="1063" y="357"/>
                    <a:pt x="1033" y="360"/>
                  </a:cubicBezTo>
                  <a:cubicBezTo>
                    <a:pt x="1078" y="374"/>
                    <a:pt x="1100" y="359"/>
                    <a:pt x="1128" y="332"/>
                  </a:cubicBezTo>
                  <a:cubicBezTo>
                    <a:pt x="1139" y="322"/>
                    <a:pt x="1153" y="313"/>
                    <a:pt x="1168" y="309"/>
                  </a:cubicBezTo>
                  <a:cubicBezTo>
                    <a:pt x="1153" y="306"/>
                    <a:pt x="1136" y="310"/>
                    <a:pt x="1122" y="315"/>
                  </a:cubicBezTo>
                  <a:close/>
                  <a:moveTo>
                    <a:pt x="1009" y="307"/>
                  </a:moveTo>
                  <a:cubicBezTo>
                    <a:pt x="1004" y="300"/>
                    <a:pt x="996" y="295"/>
                    <a:pt x="987" y="292"/>
                  </a:cubicBezTo>
                  <a:cubicBezTo>
                    <a:pt x="989" y="307"/>
                    <a:pt x="990" y="326"/>
                    <a:pt x="1000" y="338"/>
                  </a:cubicBezTo>
                  <a:cubicBezTo>
                    <a:pt x="1013" y="354"/>
                    <a:pt x="1028" y="358"/>
                    <a:pt x="1047" y="352"/>
                  </a:cubicBezTo>
                  <a:cubicBezTo>
                    <a:pt x="1020" y="339"/>
                    <a:pt x="1023" y="328"/>
                    <a:pt x="1009" y="307"/>
                  </a:cubicBezTo>
                  <a:close/>
                  <a:moveTo>
                    <a:pt x="895" y="278"/>
                  </a:moveTo>
                  <a:cubicBezTo>
                    <a:pt x="880" y="263"/>
                    <a:pt x="872" y="239"/>
                    <a:pt x="844" y="247"/>
                  </a:cubicBezTo>
                  <a:cubicBezTo>
                    <a:pt x="835" y="250"/>
                    <a:pt x="824" y="261"/>
                    <a:pt x="817" y="271"/>
                  </a:cubicBezTo>
                  <a:cubicBezTo>
                    <a:pt x="836" y="265"/>
                    <a:pt x="854" y="261"/>
                    <a:pt x="872" y="284"/>
                  </a:cubicBezTo>
                  <a:cubicBezTo>
                    <a:pt x="902" y="322"/>
                    <a:pt x="940" y="312"/>
                    <a:pt x="975" y="287"/>
                  </a:cubicBezTo>
                  <a:cubicBezTo>
                    <a:pt x="971" y="284"/>
                    <a:pt x="961" y="282"/>
                    <a:pt x="955" y="283"/>
                  </a:cubicBezTo>
                  <a:cubicBezTo>
                    <a:pt x="932" y="285"/>
                    <a:pt x="921" y="305"/>
                    <a:pt x="895" y="278"/>
                  </a:cubicBezTo>
                  <a:close/>
                  <a:moveTo>
                    <a:pt x="803" y="201"/>
                  </a:moveTo>
                  <a:cubicBezTo>
                    <a:pt x="796" y="198"/>
                    <a:pt x="784" y="197"/>
                    <a:pt x="776" y="197"/>
                  </a:cubicBezTo>
                  <a:cubicBezTo>
                    <a:pt x="779" y="215"/>
                    <a:pt x="789" y="273"/>
                    <a:pt x="809" y="271"/>
                  </a:cubicBezTo>
                  <a:cubicBezTo>
                    <a:pt x="815" y="266"/>
                    <a:pt x="820" y="256"/>
                    <a:pt x="829" y="250"/>
                  </a:cubicBezTo>
                  <a:cubicBezTo>
                    <a:pt x="817" y="239"/>
                    <a:pt x="815" y="206"/>
                    <a:pt x="803" y="201"/>
                  </a:cubicBezTo>
                  <a:close/>
                  <a:moveTo>
                    <a:pt x="544" y="267"/>
                  </a:moveTo>
                  <a:cubicBezTo>
                    <a:pt x="556" y="263"/>
                    <a:pt x="570" y="258"/>
                    <a:pt x="585" y="257"/>
                  </a:cubicBezTo>
                  <a:cubicBezTo>
                    <a:pt x="591" y="257"/>
                    <a:pt x="594" y="255"/>
                    <a:pt x="595" y="250"/>
                  </a:cubicBezTo>
                  <a:cubicBezTo>
                    <a:pt x="598" y="227"/>
                    <a:pt x="598" y="227"/>
                    <a:pt x="598" y="227"/>
                  </a:cubicBezTo>
                  <a:cubicBezTo>
                    <a:pt x="601" y="210"/>
                    <a:pt x="601" y="194"/>
                    <a:pt x="593" y="183"/>
                  </a:cubicBezTo>
                  <a:cubicBezTo>
                    <a:pt x="586" y="171"/>
                    <a:pt x="571" y="165"/>
                    <a:pt x="554" y="176"/>
                  </a:cubicBezTo>
                  <a:cubicBezTo>
                    <a:pt x="571" y="182"/>
                    <a:pt x="584" y="221"/>
                    <a:pt x="563" y="242"/>
                  </a:cubicBezTo>
                  <a:cubicBezTo>
                    <a:pt x="568" y="223"/>
                    <a:pt x="566" y="211"/>
                    <a:pt x="561" y="201"/>
                  </a:cubicBezTo>
                  <a:cubicBezTo>
                    <a:pt x="549" y="180"/>
                    <a:pt x="531" y="179"/>
                    <a:pt x="514" y="186"/>
                  </a:cubicBezTo>
                  <a:cubicBezTo>
                    <a:pt x="497" y="191"/>
                    <a:pt x="484" y="204"/>
                    <a:pt x="489" y="227"/>
                  </a:cubicBezTo>
                  <a:cubicBezTo>
                    <a:pt x="492" y="238"/>
                    <a:pt x="498" y="249"/>
                    <a:pt x="514" y="260"/>
                  </a:cubicBezTo>
                  <a:cubicBezTo>
                    <a:pt x="484" y="257"/>
                    <a:pt x="469" y="219"/>
                    <a:pt x="478" y="204"/>
                  </a:cubicBezTo>
                  <a:cubicBezTo>
                    <a:pt x="458" y="206"/>
                    <a:pt x="451" y="220"/>
                    <a:pt x="452" y="234"/>
                  </a:cubicBezTo>
                  <a:cubicBezTo>
                    <a:pt x="453" y="248"/>
                    <a:pt x="464" y="260"/>
                    <a:pt x="477" y="272"/>
                  </a:cubicBezTo>
                  <a:cubicBezTo>
                    <a:pt x="495" y="287"/>
                    <a:pt x="495" y="287"/>
                    <a:pt x="495" y="287"/>
                  </a:cubicBezTo>
                  <a:cubicBezTo>
                    <a:pt x="498" y="290"/>
                    <a:pt x="502" y="289"/>
                    <a:pt x="507" y="286"/>
                  </a:cubicBezTo>
                  <a:cubicBezTo>
                    <a:pt x="519" y="277"/>
                    <a:pt x="532" y="271"/>
                    <a:pt x="544" y="267"/>
                  </a:cubicBezTo>
                  <a:close/>
                  <a:moveTo>
                    <a:pt x="600" y="277"/>
                  </a:moveTo>
                  <a:cubicBezTo>
                    <a:pt x="606" y="271"/>
                    <a:pt x="602" y="265"/>
                    <a:pt x="596" y="263"/>
                  </a:cubicBezTo>
                  <a:cubicBezTo>
                    <a:pt x="583" y="258"/>
                    <a:pt x="559" y="266"/>
                    <a:pt x="546" y="271"/>
                  </a:cubicBezTo>
                  <a:cubicBezTo>
                    <a:pt x="532" y="276"/>
                    <a:pt x="509" y="285"/>
                    <a:pt x="501" y="297"/>
                  </a:cubicBezTo>
                  <a:cubicBezTo>
                    <a:pt x="498" y="303"/>
                    <a:pt x="500" y="310"/>
                    <a:pt x="508" y="311"/>
                  </a:cubicBezTo>
                  <a:cubicBezTo>
                    <a:pt x="507" y="304"/>
                    <a:pt x="520" y="296"/>
                    <a:pt x="526" y="293"/>
                  </a:cubicBezTo>
                  <a:cubicBezTo>
                    <a:pt x="533" y="289"/>
                    <a:pt x="541" y="286"/>
                    <a:pt x="550" y="282"/>
                  </a:cubicBezTo>
                  <a:cubicBezTo>
                    <a:pt x="558" y="279"/>
                    <a:pt x="567" y="277"/>
                    <a:pt x="574" y="275"/>
                  </a:cubicBezTo>
                  <a:cubicBezTo>
                    <a:pt x="582" y="274"/>
                    <a:pt x="597" y="271"/>
                    <a:pt x="600" y="277"/>
                  </a:cubicBezTo>
                  <a:close/>
                  <a:moveTo>
                    <a:pt x="498" y="154"/>
                  </a:moveTo>
                  <a:cubicBezTo>
                    <a:pt x="502" y="164"/>
                    <a:pt x="502" y="164"/>
                    <a:pt x="502" y="164"/>
                  </a:cubicBezTo>
                  <a:cubicBezTo>
                    <a:pt x="491" y="168"/>
                    <a:pt x="491" y="168"/>
                    <a:pt x="491" y="168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505" y="172"/>
                    <a:pt x="505" y="172"/>
                    <a:pt x="505" y="172"/>
                  </a:cubicBezTo>
                  <a:cubicBezTo>
                    <a:pt x="508" y="181"/>
                    <a:pt x="508" y="181"/>
                    <a:pt x="508" y="181"/>
                  </a:cubicBezTo>
                  <a:cubicBezTo>
                    <a:pt x="516" y="177"/>
                    <a:pt x="516" y="177"/>
                    <a:pt x="516" y="177"/>
                  </a:cubicBezTo>
                  <a:cubicBezTo>
                    <a:pt x="513" y="169"/>
                    <a:pt x="513" y="169"/>
                    <a:pt x="513" y="169"/>
                  </a:cubicBezTo>
                  <a:cubicBezTo>
                    <a:pt x="524" y="166"/>
                    <a:pt x="524" y="166"/>
                    <a:pt x="524" y="166"/>
                  </a:cubicBezTo>
                  <a:cubicBezTo>
                    <a:pt x="520" y="157"/>
                    <a:pt x="520" y="157"/>
                    <a:pt x="520" y="157"/>
                  </a:cubicBezTo>
                  <a:cubicBezTo>
                    <a:pt x="510" y="161"/>
                    <a:pt x="510" y="161"/>
                    <a:pt x="510" y="161"/>
                  </a:cubicBezTo>
                  <a:cubicBezTo>
                    <a:pt x="506" y="151"/>
                    <a:pt x="506" y="151"/>
                    <a:pt x="506" y="151"/>
                  </a:cubicBezTo>
                  <a:lnTo>
                    <a:pt x="498" y="154"/>
                  </a:lnTo>
                  <a:close/>
                  <a:moveTo>
                    <a:pt x="766" y="169"/>
                  </a:moveTo>
                  <a:cubicBezTo>
                    <a:pt x="784" y="168"/>
                    <a:pt x="803" y="169"/>
                    <a:pt x="824" y="175"/>
                  </a:cubicBezTo>
                  <a:cubicBezTo>
                    <a:pt x="831" y="177"/>
                    <a:pt x="836" y="176"/>
                    <a:pt x="840" y="170"/>
                  </a:cubicBezTo>
                  <a:cubicBezTo>
                    <a:pt x="855" y="143"/>
                    <a:pt x="855" y="143"/>
                    <a:pt x="855" y="143"/>
                  </a:cubicBezTo>
                  <a:cubicBezTo>
                    <a:pt x="867" y="122"/>
                    <a:pt x="875" y="101"/>
                    <a:pt x="870" y="83"/>
                  </a:cubicBezTo>
                  <a:cubicBezTo>
                    <a:pt x="865" y="64"/>
                    <a:pt x="849" y="49"/>
                    <a:pt x="822" y="56"/>
                  </a:cubicBezTo>
                  <a:cubicBezTo>
                    <a:pt x="841" y="71"/>
                    <a:pt x="840" y="128"/>
                    <a:pt x="802" y="145"/>
                  </a:cubicBezTo>
                  <a:cubicBezTo>
                    <a:pt x="818" y="123"/>
                    <a:pt x="821" y="107"/>
                    <a:pt x="819" y="90"/>
                  </a:cubicBezTo>
                  <a:cubicBezTo>
                    <a:pt x="814" y="58"/>
                    <a:pt x="791" y="49"/>
                    <a:pt x="766" y="49"/>
                  </a:cubicBezTo>
                  <a:cubicBezTo>
                    <a:pt x="742" y="49"/>
                    <a:pt x="719" y="58"/>
                    <a:pt x="714" y="90"/>
                  </a:cubicBezTo>
                  <a:cubicBezTo>
                    <a:pt x="712" y="107"/>
                    <a:pt x="715" y="123"/>
                    <a:pt x="731" y="145"/>
                  </a:cubicBezTo>
                  <a:cubicBezTo>
                    <a:pt x="693" y="128"/>
                    <a:pt x="692" y="71"/>
                    <a:pt x="711" y="56"/>
                  </a:cubicBezTo>
                  <a:cubicBezTo>
                    <a:pt x="684" y="49"/>
                    <a:pt x="668" y="64"/>
                    <a:pt x="663" y="83"/>
                  </a:cubicBezTo>
                  <a:cubicBezTo>
                    <a:pt x="658" y="101"/>
                    <a:pt x="666" y="122"/>
                    <a:pt x="678" y="143"/>
                  </a:cubicBezTo>
                  <a:cubicBezTo>
                    <a:pt x="693" y="170"/>
                    <a:pt x="693" y="170"/>
                    <a:pt x="693" y="170"/>
                  </a:cubicBezTo>
                  <a:cubicBezTo>
                    <a:pt x="697" y="176"/>
                    <a:pt x="702" y="177"/>
                    <a:pt x="709" y="175"/>
                  </a:cubicBezTo>
                  <a:cubicBezTo>
                    <a:pt x="729" y="169"/>
                    <a:pt x="749" y="168"/>
                    <a:pt x="766" y="169"/>
                  </a:cubicBezTo>
                  <a:close/>
                  <a:moveTo>
                    <a:pt x="760" y="0"/>
                  </a:moveTo>
                  <a:cubicBezTo>
                    <a:pt x="773" y="0"/>
                    <a:pt x="773" y="0"/>
                    <a:pt x="773" y="0"/>
                  </a:cubicBezTo>
                  <a:cubicBezTo>
                    <a:pt x="773" y="15"/>
                    <a:pt x="773" y="15"/>
                    <a:pt x="773" y="15"/>
                  </a:cubicBezTo>
                  <a:cubicBezTo>
                    <a:pt x="788" y="15"/>
                    <a:pt x="788" y="15"/>
                    <a:pt x="788" y="15"/>
                  </a:cubicBezTo>
                  <a:cubicBezTo>
                    <a:pt x="788" y="28"/>
                    <a:pt x="788" y="28"/>
                    <a:pt x="788" y="28"/>
                  </a:cubicBezTo>
                  <a:cubicBezTo>
                    <a:pt x="773" y="28"/>
                    <a:pt x="773" y="28"/>
                    <a:pt x="773" y="28"/>
                  </a:cubicBezTo>
                  <a:cubicBezTo>
                    <a:pt x="773" y="40"/>
                    <a:pt x="773" y="40"/>
                    <a:pt x="773" y="40"/>
                  </a:cubicBezTo>
                  <a:cubicBezTo>
                    <a:pt x="760" y="40"/>
                    <a:pt x="760" y="40"/>
                    <a:pt x="760" y="40"/>
                  </a:cubicBezTo>
                  <a:cubicBezTo>
                    <a:pt x="760" y="28"/>
                    <a:pt x="760" y="28"/>
                    <a:pt x="760" y="28"/>
                  </a:cubicBezTo>
                  <a:cubicBezTo>
                    <a:pt x="745" y="28"/>
                    <a:pt x="745" y="28"/>
                    <a:pt x="745" y="28"/>
                  </a:cubicBezTo>
                  <a:cubicBezTo>
                    <a:pt x="745" y="15"/>
                    <a:pt x="745" y="15"/>
                    <a:pt x="745" y="15"/>
                  </a:cubicBezTo>
                  <a:cubicBezTo>
                    <a:pt x="760" y="15"/>
                    <a:pt x="760" y="15"/>
                    <a:pt x="760" y="15"/>
                  </a:cubicBezTo>
                  <a:lnTo>
                    <a:pt x="760" y="0"/>
                  </a:lnTo>
                  <a:close/>
                  <a:moveTo>
                    <a:pt x="411" y="315"/>
                  </a:moveTo>
                  <a:cubicBezTo>
                    <a:pt x="397" y="310"/>
                    <a:pt x="380" y="306"/>
                    <a:pt x="365" y="309"/>
                  </a:cubicBezTo>
                  <a:cubicBezTo>
                    <a:pt x="380" y="313"/>
                    <a:pt x="394" y="322"/>
                    <a:pt x="405" y="332"/>
                  </a:cubicBezTo>
                  <a:cubicBezTo>
                    <a:pt x="433" y="359"/>
                    <a:pt x="455" y="374"/>
                    <a:pt x="500" y="360"/>
                  </a:cubicBezTo>
                  <a:cubicBezTo>
                    <a:pt x="470" y="357"/>
                    <a:pt x="456" y="340"/>
                    <a:pt x="442" y="319"/>
                  </a:cubicBezTo>
                  <a:cubicBezTo>
                    <a:pt x="428" y="297"/>
                    <a:pt x="412" y="285"/>
                    <a:pt x="386" y="286"/>
                  </a:cubicBezTo>
                  <a:cubicBezTo>
                    <a:pt x="393" y="289"/>
                    <a:pt x="420" y="309"/>
                    <a:pt x="415" y="316"/>
                  </a:cubicBezTo>
                  <a:cubicBezTo>
                    <a:pt x="414" y="317"/>
                    <a:pt x="411" y="316"/>
                    <a:pt x="411" y="315"/>
                  </a:cubicBezTo>
                  <a:close/>
                  <a:moveTo>
                    <a:pt x="524" y="307"/>
                  </a:moveTo>
                  <a:cubicBezTo>
                    <a:pt x="510" y="328"/>
                    <a:pt x="513" y="339"/>
                    <a:pt x="486" y="352"/>
                  </a:cubicBezTo>
                  <a:cubicBezTo>
                    <a:pt x="505" y="358"/>
                    <a:pt x="519" y="354"/>
                    <a:pt x="533" y="338"/>
                  </a:cubicBezTo>
                  <a:cubicBezTo>
                    <a:pt x="543" y="326"/>
                    <a:pt x="544" y="307"/>
                    <a:pt x="545" y="292"/>
                  </a:cubicBezTo>
                  <a:cubicBezTo>
                    <a:pt x="537" y="295"/>
                    <a:pt x="529" y="300"/>
                    <a:pt x="524" y="307"/>
                  </a:cubicBezTo>
                  <a:close/>
                  <a:moveTo>
                    <a:pt x="638" y="278"/>
                  </a:moveTo>
                  <a:cubicBezTo>
                    <a:pt x="612" y="305"/>
                    <a:pt x="601" y="285"/>
                    <a:pt x="578" y="283"/>
                  </a:cubicBezTo>
                  <a:cubicBezTo>
                    <a:pt x="571" y="282"/>
                    <a:pt x="562" y="284"/>
                    <a:pt x="558" y="287"/>
                  </a:cubicBezTo>
                  <a:cubicBezTo>
                    <a:pt x="592" y="312"/>
                    <a:pt x="631" y="322"/>
                    <a:pt x="661" y="284"/>
                  </a:cubicBezTo>
                  <a:cubicBezTo>
                    <a:pt x="679" y="261"/>
                    <a:pt x="697" y="265"/>
                    <a:pt x="716" y="271"/>
                  </a:cubicBezTo>
                  <a:cubicBezTo>
                    <a:pt x="709" y="261"/>
                    <a:pt x="698" y="250"/>
                    <a:pt x="688" y="247"/>
                  </a:cubicBezTo>
                  <a:cubicBezTo>
                    <a:pt x="661" y="239"/>
                    <a:pt x="653" y="263"/>
                    <a:pt x="638" y="2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C86455-E9A7-1B2B-1E79-FA3A6AD3617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951" y="431800"/>
            <a:ext cx="1881188" cy="112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80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34834" y="3698876"/>
            <a:ext cx="5035139" cy="605890"/>
          </a:xfrm>
        </p:spPr>
        <p:txBody>
          <a:bodyPr tIns="180000" bIns="180000"/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35038" y="2215760"/>
            <a:ext cx="6121400" cy="1465695"/>
          </a:xfrm>
        </p:spPr>
        <p:txBody>
          <a:bodyPr tIns="540000" bIns="180000" anchor="b" anchorCtr="0"/>
          <a:lstStyle>
            <a:lvl1pPr algn="l">
              <a:lnSpc>
                <a:spcPct val="100000"/>
              </a:lnSpc>
              <a:defRPr sz="2400" cap="none" spc="0" baseline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grpSp>
        <p:nvGrpSpPr>
          <p:cNvPr id="53" name="Group 50" hidden="1">
            <a:extLst>
              <a:ext uri="{FF2B5EF4-FFF2-40B4-BE49-F238E27FC236}">
                <a16:creationId xmlns:a16="http://schemas.microsoft.com/office/drawing/2014/main" id="{9594DD1E-54E0-45CF-94A4-B53FD033B4E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54075" y="368300"/>
            <a:ext cx="2654300" cy="900113"/>
            <a:chOff x="538" y="232"/>
            <a:chExt cx="1672" cy="567"/>
          </a:xfrm>
          <a:solidFill>
            <a:schemeClr val="tx2"/>
          </a:solidFill>
        </p:grpSpPr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FA57F250-8B36-49CD-8786-40F5E7F8E8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97" y="656"/>
              <a:ext cx="64" cy="73"/>
            </a:xfrm>
            <a:custGeom>
              <a:avLst/>
              <a:gdLst>
                <a:gd name="T0" fmla="*/ 15 w 64"/>
                <a:gd name="T1" fmla="*/ 0 h 73"/>
                <a:gd name="T2" fmla="*/ 15 w 64"/>
                <a:gd name="T3" fmla="*/ 49 h 73"/>
                <a:gd name="T4" fmla="*/ 48 w 64"/>
                <a:gd name="T5" fmla="*/ 0 h 73"/>
                <a:gd name="T6" fmla="*/ 64 w 64"/>
                <a:gd name="T7" fmla="*/ 0 h 73"/>
                <a:gd name="T8" fmla="*/ 64 w 64"/>
                <a:gd name="T9" fmla="*/ 73 h 73"/>
                <a:gd name="T10" fmla="*/ 48 w 64"/>
                <a:gd name="T11" fmla="*/ 73 h 73"/>
                <a:gd name="T12" fmla="*/ 48 w 64"/>
                <a:gd name="T13" fmla="*/ 25 h 73"/>
                <a:gd name="T14" fmla="*/ 15 w 64"/>
                <a:gd name="T15" fmla="*/ 73 h 73"/>
                <a:gd name="T16" fmla="*/ 0 w 64"/>
                <a:gd name="T17" fmla="*/ 73 h 73"/>
                <a:gd name="T18" fmla="*/ 0 w 64"/>
                <a:gd name="T19" fmla="*/ 0 h 73"/>
                <a:gd name="T20" fmla="*/ 15 w 64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3">
                  <a:moveTo>
                    <a:pt x="15" y="0"/>
                  </a:moveTo>
                  <a:lnTo>
                    <a:pt x="15" y="49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64" y="73"/>
                  </a:lnTo>
                  <a:lnTo>
                    <a:pt x="48" y="73"/>
                  </a:lnTo>
                  <a:lnTo>
                    <a:pt x="48" y="25"/>
                  </a:lnTo>
                  <a:lnTo>
                    <a:pt x="15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86482729-49AA-4EC4-AE50-254C9DB505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9" y="656"/>
              <a:ext cx="63" cy="73"/>
            </a:xfrm>
            <a:custGeom>
              <a:avLst/>
              <a:gdLst>
                <a:gd name="T0" fmla="*/ 15 w 63"/>
                <a:gd name="T1" fmla="*/ 0 h 73"/>
                <a:gd name="T2" fmla="*/ 15 w 63"/>
                <a:gd name="T3" fmla="*/ 49 h 73"/>
                <a:gd name="T4" fmla="*/ 48 w 63"/>
                <a:gd name="T5" fmla="*/ 0 h 73"/>
                <a:gd name="T6" fmla="*/ 63 w 63"/>
                <a:gd name="T7" fmla="*/ 0 h 73"/>
                <a:gd name="T8" fmla="*/ 63 w 63"/>
                <a:gd name="T9" fmla="*/ 73 h 73"/>
                <a:gd name="T10" fmla="*/ 48 w 63"/>
                <a:gd name="T11" fmla="*/ 73 h 73"/>
                <a:gd name="T12" fmla="*/ 48 w 63"/>
                <a:gd name="T13" fmla="*/ 25 h 73"/>
                <a:gd name="T14" fmla="*/ 15 w 63"/>
                <a:gd name="T15" fmla="*/ 73 h 73"/>
                <a:gd name="T16" fmla="*/ 0 w 63"/>
                <a:gd name="T17" fmla="*/ 73 h 73"/>
                <a:gd name="T18" fmla="*/ 0 w 63"/>
                <a:gd name="T19" fmla="*/ 0 h 73"/>
                <a:gd name="T20" fmla="*/ 15 w 63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73">
                  <a:moveTo>
                    <a:pt x="15" y="0"/>
                  </a:moveTo>
                  <a:lnTo>
                    <a:pt x="15" y="49"/>
                  </a:lnTo>
                  <a:lnTo>
                    <a:pt x="48" y="0"/>
                  </a:lnTo>
                  <a:lnTo>
                    <a:pt x="63" y="0"/>
                  </a:lnTo>
                  <a:lnTo>
                    <a:pt x="63" y="73"/>
                  </a:lnTo>
                  <a:lnTo>
                    <a:pt x="48" y="73"/>
                  </a:lnTo>
                  <a:lnTo>
                    <a:pt x="48" y="25"/>
                  </a:lnTo>
                  <a:lnTo>
                    <a:pt x="15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3418D74F-4A4B-442D-8643-72E54FCC57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8" y="656"/>
              <a:ext cx="71" cy="87"/>
            </a:xfrm>
            <a:custGeom>
              <a:avLst/>
              <a:gdLst>
                <a:gd name="T0" fmla="*/ 71 w 71"/>
                <a:gd name="T1" fmla="*/ 58 h 87"/>
                <a:gd name="T2" fmla="*/ 71 w 71"/>
                <a:gd name="T3" fmla="*/ 87 h 87"/>
                <a:gd name="T4" fmla="*/ 56 w 71"/>
                <a:gd name="T5" fmla="*/ 87 h 87"/>
                <a:gd name="T6" fmla="*/ 56 w 71"/>
                <a:gd name="T7" fmla="*/ 73 h 87"/>
                <a:gd name="T8" fmla="*/ 0 w 71"/>
                <a:gd name="T9" fmla="*/ 73 h 87"/>
                <a:gd name="T10" fmla="*/ 0 w 71"/>
                <a:gd name="T11" fmla="*/ 0 h 87"/>
                <a:gd name="T12" fmla="*/ 16 w 71"/>
                <a:gd name="T13" fmla="*/ 0 h 87"/>
                <a:gd name="T14" fmla="*/ 16 w 71"/>
                <a:gd name="T15" fmla="*/ 58 h 87"/>
                <a:gd name="T16" fmla="*/ 47 w 71"/>
                <a:gd name="T17" fmla="*/ 58 h 87"/>
                <a:gd name="T18" fmla="*/ 47 w 71"/>
                <a:gd name="T19" fmla="*/ 0 h 87"/>
                <a:gd name="T20" fmla="*/ 63 w 71"/>
                <a:gd name="T21" fmla="*/ 0 h 87"/>
                <a:gd name="T22" fmla="*/ 63 w 71"/>
                <a:gd name="T23" fmla="*/ 58 h 87"/>
                <a:gd name="T24" fmla="*/ 71 w 71"/>
                <a:gd name="T25" fmla="*/ 58 h 87"/>
                <a:gd name="T26" fmla="*/ 71 w 71"/>
                <a:gd name="T27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87">
                  <a:moveTo>
                    <a:pt x="71" y="58"/>
                  </a:moveTo>
                  <a:lnTo>
                    <a:pt x="71" y="87"/>
                  </a:lnTo>
                  <a:lnTo>
                    <a:pt x="56" y="87"/>
                  </a:lnTo>
                  <a:lnTo>
                    <a:pt x="56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58"/>
                  </a:lnTo>
                  <a:lnTo>
                    <a:pt x="47" y="58"/>
                  </a:lnTo>
                  <a:lnTo>
                    <a:pt x="47" y="0"/>
                  </a:lnTo>
                  <a:lnTo>
                    <a:pt x="63" y="0"/>
                  </a:lnTo>
                  <a:lnTo>
                    <a:pt x="63" y="58"/>
                  </a:lnTo>
                  <a:lnTo>
                    <a:pt x="71" y="58"/>
                  </a:lnTo>
                  <a:lnTo>
                    <a:pt x="71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2E8EEA25-FA80-4A1C-B9BE-E5234681BE8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30" y="656"/>
              <a:ext cx="70" cy="73"/>
            </a:xfrm>
            <a:custGeom>
              <a:avLst/>
              <a:gdLst>
                <a:gd name="T0" fmla="*/ 0 w 70"/>
                <a:gd name="T1" fmla="*/ 73 h 73"/>
                <a:gd name="T2" fmla="*/ 27 w 70"/>
                <a:gd name="T3" fmla="*/ 0 h 73"/>
                <a:gd name="T4" fmla="*/ 43 w 70"/>
                <a:gd name="T5" fmla="*/ 0 h 73"/>
                <a:gd name="T6" fmla="*/ 70 w 70"/>
                <a:gd name="T7" fmla="*/ 73 h 73"/>
                <a:gd name="T8" fmla="*/ 54 w 70"/>
                <a:gd name="T9" fmla="*/ 73 h 73"/>
                <a:gd name="T10" fmla="*/ 49 w 70"/>
                <a:gd name="T11" fmla="*/ 59 h 73"/>
                <a:gd name="T12" fmla="*/ 21 w 70"/>
                <a:gd name="T13" fmla="*/ 59 h 73"/>
                <a:gd name="T14" fmla="*/ 16 w 70"/>
                <a:gd name="T15" fmla="*/ 73 h 73"/>
                <a:gd name="T16" fmla="*/ 0 w 70"/>
                <a:gd name="T17" fmla="*/ 73 h 73"/>
                <a:gd name="T18" fmla="*/ 0 w 70"/>
                <a:gd name="T19" fmla="*/ 73 h 73"/>
                <a:gd name="T20" fmla="*/ 26 w 70"/>
                <a:gd name="T21" fmla="*/ 45 h 73"/>
                <a:gd name="T22" fmla="*/ 44 w 70"/>
                <a:gd name="T23" fmla="*/ 45 h 73"/>
                <a:gd name="T24" fmla="*/ 35 w 70"/>
                <a:gd name="T25" fmla="*/ 20 h 73"/>
                <a:gd name="T26" fmla="*/ 26 w 70"/>
                <a:gd name="T27" fmla="*/ 4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73">
                  <a:moveTo>
                    <a:pt x="0" y="73"/>
                  </a:moveTo>
                  <a:lnTo>
                    <a:pt x="27" y="0"/>
                  </a:lnTo>
                  <a:lnTo>
                    <a:pt x="43" y="0"/>
                  </a:lnTo>
                  <a:lnTo>
                    <a:pt x="70" y="73"/>
                  </a:lnTo>
                  <a:lnTo>
                    <a:pt x="54" y="73"/>
                  </a:lnTo>
                  <a:lnTo>
                    <a:pt x="49" y="59"/>
                  </a:lnTo>
                  <a:lnTo>
                    <a:pt x="21" y="59"/>
                  </a:lnTo>
                  <a:lnTo>
                    <a:pt x="16" y="73"/>
                  </a:lnTo>
                  <a:lnTo>
                    <a:pt x="0" y="73"/>
                  </a:lnTo>
                  <a:lnTo>
                    <a:pt x="0" y="73"/>
                  </a:lnTo>
                  <a:close/>
                  <a:moveTo>
                    <a:pt x="26" y="45"/>
                  </a:moveTo>
                  <a:lnTo>
                    <a:pt x="44" y="45"/>
                  </a:lnTo>
                  <a:lnTo>
                    <a:pt x="35" y="20"/>
                  </a:lnTo>
                  <a:lnTo>
                    <a:pt x="26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205EBE21-D421-4471-8E7E-71B2884890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69" y="656"/>
              <a:ext cx="54" cy="73"/>
            </a:xfrm>
            <a:custGeom>
              <a:avLst/>
              <a:gdLst>
                <a:gd name="T0" fmla="*/ 68 w 133"/>
                <a:gd name="T1" fmla="*/ 82 h 178"/>
                <a:gd name="T2" fmla="*/ 94 w 133"/>
                <a:gd name="T3" fmla="*/ 59 h 178"/>
                <a:gd name="T4" fmla="*/ 68 w 133"/>
                <a:gd name="T5" fmla="*/ 36 h 178"/>
                <a:gd name="T6" fmla="*/ 38 w 133"/>
                <a:gd name="T7" fmla="*/ 36 h 178"/>
                <a:gd name="T8" fmla="*/ 38 w 133"/>
                <a:gd name="T9" fmla="*/ 82 h 178"/>
                <a:gd name="T10" fmla="*/ 68 w 133"/>
                <a:gd name="T11" fmla="*/ 82 h 178"/>
                <a:gd name="T12" fmla="*/ 0 w 133"/>
                <a:gd name="T13" fmla="*/ 178 h 178"/>
                <a:gd name="T14" fmla="*/ 0 w 133"/>
                <a:gd name="T15" fmla="*/ 0 h 178"/>
                <a:gd name="T16" fmla="*/ 69 w 133"/>
                <a:gd name="T17" fmla="*/ 0 h 178"/>
                <a:gd name="T18" fmla="*/ 133 w 133"/>
                <a:gd name="T19" fmla="*/ 59 h 178"/>
                <a:gd name="T20" fmla="*/ 69 w 133"/>
                <a:gd name="T21" fmla="*/ 116 h 178"/>
                <a:gd name="T22" fmla="*/ 38 w 133"/>
                <a:gd name="T23" fmla="*/ 116 h 178"/>
                <a:gd name="T24" fmla="*/ 38 w 133"/>
                <a:gd name="T25" fmla="*/ 178 h 178"/>
                <a:gd name="T26" fmla="*/ 0 w 133"/>
                <a:gd name="T2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178">
                  <a:moveTo>
                    <a:pt x="68" y="82"/>
                  </a:moveTo>
                  <a:cubicBezTo>
                    <a:pt x="84" y="82"/>
                    <a:pt x="94" y="72"/>
                    <a:pt x="94" y="59"/>
                  </a:cubicBezTo>
                  <a:cubicBezTo>
                    <a:pt x="94" y="45"/>
                    <a:pt x="84" y="36"/>
                    <a:pt x="6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82"/>
                    <a:pt x="38" y="82"/>
                    <a:pt x="38" y="82"/>
                  </a:cubicBezTo>
                  <a:lnTo>
                    <a:pt x="68" y="82"/>
                  </a:lnTo>
                  <a:close/>
                  <a:moveTo>
                    <a:pt x="0" y="17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6" y="0"/>
                    <a:pt x="133" y="21"/>
                    <a:pt x="133" y="59"/>
                  </a:cubicBezTo>
                  <a:cubicBezTo>
                    <a:pt x="133" y="96"/>
                    <a:pt x="106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0" y="178"/>
                    <a:pt x="0" y="178"/>
                    <a:pt x="0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B6495849-27C6-4864-8B1F-A4CB76928A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8" y="656"/>
              <a:ext cx="49" cy="73"/>
            </a:xfrm>
            <a:custGeom>
              <a:avLst/>
              <a:gdLst>
                <a:gd name="T0" fmla="*/ 0 w 49"/>
                <a:gd name="T1" fmla="*/ 73 h 73"/>
                <a:gd name="T2" fmla="*/ 0 w 49"/>
                <a:gd name="T3" fmla="*/ 0 h 73"/>
                <a:gd name="T4" fmla="*/ 49 w 49"/>
                <a:gd name="T5" fmla="*/ 0 h 73"/>
                <a:gd name="T6" fmla="*/ 49 w 49"/>
                <a:gd name="T7" fmla="*/ 15 h 73"/>
                <a:gd name="T8" fmla="*/ 15 w 49"/>
                <a:gd name="T9" fmla="*/ 15 h 73"/>
                <a:gd name="T10" fmla="*/ 15 w 49"/>
                <a:gd name="T11" fmla="*/ 29 h 73"/>
                <a:gd name="T12" fmla="*/ 47 w 49"/>
                <a:gd name="T13" fmla="*/ 29 h 73"/>
                <a:gd name="T14" fmla="*/ 47 w 49"/>
                <a:gd name="T15" fmla="*/ 43 h 73"/>
                <a:gd name="T16" fmla="*/ 15 w 49"/>
                <a:gd name="T17" fmla="*/ 43 h 73"/>
                <a:gd name="T18" fmla="*/ 15 w 49"/>
                <a:gd name="T19" fmla="*/ 58 h 73"/>
                <a:gd name="T20" fmla="*/ 49 w 49"/>
                <a:gd name="T21" fmla="*/ 58 h 73"/>
                <a:gd name="T22" fmla="*/ 49 w 49"/>
                <a:gd name="T23" fmla="*/ 73 h 73"/>
                <a:gd name="T24" fmla="*/ 0 w 49"/>
                <a:gd name="T25" fmla="*/ 73 h 73"/>
                <a:gd name="T26" fmla="*/ 0 w 49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73">
                  <a:moveTo>
                    <a:pt x="0" y="73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47" y="29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9" y="58"/>
                  </a:lnTo>
                  <a:lnTo>
                    <a:pt x="49" y="73"/>
                  </a:lnTo>
                  <a:lnTo>
                    <a:pt x="0" y="73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9ADA0705-8872-4037-9C89-78722256CB9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4" y="656"/>
              <a:ext cx="74" cy="87"/>
            </a:xfrm>
            <a:custGeom>
              <a:avLst/>
              <a:gdLst>
                <a:gd name="T0" fmla="*/ 181 w 181"/>
                <a:gd name="T1" fmla="*/ 142 h 213"/>
                <a:gd name="T2" fmla="*/ 181 w 181"/>
                <a:gd name="T3" fmla="*/ 213 h 213"/>
                <a:gd name="T4" fmla="*/ 144 w 181"/>
                <a:gd name="T5" fmla="*/ 213 h 213"/>
                <a:gd name="T6" fmla="*/ 144 w 181"/>
                <a:gd name="T7" fmla="*/ 178 h 213"/>
                <a:gd name="T8" fmla="*/ 36 w 181"/>
                <a:gd name="T9" fmla="*/ 178 h 213"/>
                <a:gd name="T10" fmla="*/ 36 w 181"/>
                <a:gd name="T11" fmla="*/ 213 h 213"/>
                <a:gd name="T12" fmla="*/ 0 w 181"/>
                <a:gd name="T13" fmla="*/ 213 h 213"/>
                <a:gd name="T14" fmla="*/ 0 w 181"/>
                <a:gd name="T15" fmla="*/ 142 h 213"/>
                <a:gd name="T16" fmla="*/ 12 w 181"/>
                <a:gd name="T17" fmla="*/ 142 h 213"/>
                <a:gd name="T18" fmla="*/ 32 w 181"/>
                <a:gd name="T19" fmla="*/ 69 h 213"/>
                <a:gd name="T20" fmla="*/ 38 w 181"/>
                <a:gd name="T21" fmla="*/ 0 h 213"/>
                <a:gd name="T22" fmla="*/ 162 w 181"/>
                <a:gd name="T23" fmla="*/ 0 h 213"/>
                <a:gd name="T24" fmla="*/ 162 w 181"/>
                <a:gd name="T25" fmla="*/ 142 h 213"/>
                <a:gd name="T26" fmla="*/ 181 w 181"/>
                <a:gd name="T27" fmla="*/ 142 h 213"/>
                <a:gd name="T28" fmla="*/ 52 w 181"/>
                <a:gd name="T29" fmla="*/ 142 h 213"/>
                <a:gd name="T30" fmla="*/ 124 w 181"/>
                <a:gd name="T31" fmla="*/ 142 h 213"/>
                <a:gd name="T32" fmla="*/ 124 w 181"/>
                <a:gd name="T33" fmla="*/ 36 h 213"/>
                <a:gd name="T34" fmla="*/ 70 w 181"/>
                <a:gd name="T35" fmla="*/ 36 h 213"/>
                <a:gd name="T36" fmla="*/ 67 w 181"/>
                <a:gd name="T37" fmla="*/ 76 h 213"/>
                <a:gd name="T38" fmla="*/ 52 w 181"/>
                <a:gd name="T39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1" h="213">
                  <a:moveTo>
                    <a:pt x="181" y="142"/>
                  </a:moveTo>
                  <a:cubicBezTo>
                    <a:pt x="181" y="213"/>
                    <a:pt x="181" y="213"/>
                    <a:pt x="181" y="213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144" y="178"/>
                    <a:pt x="144" y="178"/>
                    <a:pt x="144" y="178"/>
                  </a:cubicBezTo>
                  <a:cubicBezTo>
                    <a:pt x="36" y="178"/>
                    <a:pt x="36" y="178"/>
                    <a:pt x="36" y="178"/>
                  </a:cubicBezTo>
                  <a:cubicBezTo>
                    <a:pt x="36" y="213"/>
                    <a:pt x="36" y="213"/>
                    <a:pt x="36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24" y="127"/>
                    <a:pt x="29" y="102"/>
                    <a:pt x="32" y="6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142"/>
                    <a:pt x="162" y="142"/>
                    <a:pt x="162" y="142"/>
                  </a:cubicBezTo>
                  <a:lnTo>
                    <a:pt x="181" y="142"/>
                  </a:lnTo>
                  <a:close/>
                  <a:moveTo>
                    <a:pt x="52" y="142"/>
                  </a:moveTo>
                  <a:cubicBezTo>
                    <a:pt x="124" y="142"/>
                    <a:pt x="124" y="142"/>
                    <a:pt x="124" y="142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107"/>
                    <a:pt x="60" y="128"/>
                    <a:pt x="52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CB38AEA4-A3CD-4378-810D-4F5D931D7F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40" y="656"/>
              <a:ext cx="48" cy="73"/>
            </a:xfrm>
            <a:custGeom>
              <a:avLst/>
              <a:gdLst>
                <a:gd name="T0" fmla="*/ 0 w 48"/>
                <a:gd name="T1" fmla="*/ 73 h 73"/>
                <a:gd name="T2" fmla="*/ 0 w 48"/>
                <a:gd name="T3" fmla="*/ 0 h 73"/>
                <a:gd name="T4" fmla="*/ 48 w 48"/>
                <a:gd name="T5" fmla="*/ 0 h 73"/>
                <a:gd name="T6" fmla="*/ 48 w 48"/>
                <a:gd name="T7" fmla="*/ 15 h 73"/>
                <a:gd name="T8" fmla="*/ 15 w 48"/>
                <a:gd name="T9" fmla="*/ 15 h 73"/>
                <a:gd name="T10" fmla="*/ 15 w 48"/>
                <a:gd name="T11" fmla="*/ 29 h 73"/>
                <a:gd name="T12" fmla="*/ 47 w 48"/>
                <a:gd name="T13" fmla="*/ 29 h 73"/>
                <a:gd name="T14" fmla="*/ 47 w 48"/>
                <a:gd name="T15" fmla="*/ 43 h 73"/>
                <a:gd name="T16" fmla="*/ 15 w 48"/>
                <a:gd name="T17" fmla="*/ 43 h 73"/>
                <a:gd name="T18" fmla="*/ 15 w 48"/>
                <a:gd name="T19" fmla="*/ 58 h 73"/>
                <a:gd name="T20" fmla="*/ 48 w 48"/>
                <a:gd name="T21" fmla="*/ 58 h 73"/>
                <a:gd name="T22" fmla="*/ 48 w 48"/>
                <a:gd name="T23" fmla="*/ 73 h 73"/>
                <a:gd name="T24" fmla="*/ 0 w 48"/>
                <a:gd name="T25" fmla="*/ 73 h 73"/>
                <a:gd name="T26" fmla="*/ 0 w 48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73">
                  <a:moveTo>
                    <a:pt x="0" y="73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47" y="29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8" y="58"/>
                  </a:lnTo>
                  <a:lnTo>
                    <a:pt x="48" y="73"/>
                  </a:lnTo>
                  <a:lnTo>
                    <a:pt x="0" y="73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A7B4F785-4D84-4EB7-946B-A763E62BC0A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36" y="652"/>
              <a:ext cx="83" cy="80"/>
            </a:xfrm>
            <a:custGeom>
              <a:avLst/>
              <a:gdLst>
                <a:gd name="T0" fmla="*/ 120 w 204"/>
                <a:gd name="T1" fmla="*/ 21 h 197"/>
                <a:gd name="T2" fmla="*/ 204 w 204"/>
                <a:gd name="T3" fmla="*/ 99 h 197"/>
                <a:gd name="T4" fmla="*/ 120 w 204"/>
                <a:gd name="T5" fmla="*/ 177 h 197"/>
                <a:gd name="T6" fmla="*/ 120 w 204"/>
                <a:gd name="T7" fmla="*/ 197 h 197"/>
                <a:gd name="T8" fmla="*/ 83 w 204"/>
                <a:gd name="T9" fmla="*/ 197 h 197"/>
                <a:gd name="T10" fmla="*/ 83 w 204"/>
                <a:gd name="T11" fmla="*/ 177 h 197"/>
                <a:gd name="T12" fmla="*/ 0 w 204"/>
                <a:gd name="T13" fmla="*/ 99 h 197"/>
                <a:gd name="T14" fmla="*/ 83 w 204"/>
                <a:gd name="T15" fmla="*/ 21 h 197"/>
                <a:gd name="T16" fmla="*/ 83 w 204"/>
                <a:gd name="T17" fmla="*/ 0 h 197"/>
                <a:gd name="T18" fmla="*/ 120 w 204"/>
                <a:gd name="T19" fmla="*/ 0 h 197"/>
                <a:gd name="T20" fmla="*/ 120 w 204"/>
                <a:gd name="T21" fmla="*/ 21 h 197"/>
                <a:gd name="T22" fmla="*/ 38 w 204"/>
                <a:gd name="T23" fmla="*/ 99 h 197"/>
                <a:gd name="T24" fmla="*/ 83 w 204"/>
                <a:gd name="T25" fmla="*/ 143 h 197"/>
                <a:gd name="T26" fmla="*/ 83 w 204"/>
                <a:gd name="T27" fmla="*/ 55 h 197"/>
                <a:gd name="T28" fmla="*/ 38 w 204"/>
                <a:gd name="T29" fmla="*/ 99 h 197"/>
                <a:gd name="T30" fmla="*/ 120 w 204"/>
                <a:gd name="T31" fmla="*/ 143 h 197"/>
                <a:gd name="T32" fmla="*/ 165 w 204"/>
                <a:gd name="T33" fmla="*/ 99 h 197"/>
                <a:gd name="T34" fmla="*/ 120 w 204"/>
                <a:gd name="T35" fmla="*/ 55 h 197"/>
                <a:gd name="T36" fmla="*/ 120 w 204"/>
                <a:gd name="T37" fmla="*/ 14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197">
                  <a:moveTo>
                    <a:pt x="120" y="21"/>
                  </a:moveTo>
                  <a:cubicBezTo>
                    <a:pt x="162" y="23"/>
                    <a:pt x="204" y="50"/>
                    <a:pt x="204" y="99"/>
                  </a:cubicBezTo>
                  <a:cubicBezTo>
                    <a:pt x="204" y="148"/>
                    <a:pt x="162" y="175"/>
                    <a:pt x="120" y="177"/>
                  </a:cubicBezTo>
                  <a:cubicBezTo>
                    <a:pt x="120" y="197"/>
                    <a:pt x="120" y="197"/>
                    <a:pt x="120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41" y="175"/>
                    <a:pt x="0" y="148"/>
                    <a:pt x="0" y="99"/>
                  </a:cubicBezTo>
                  <a:cubicBezTo>
                    <a:pt x="0" y="50"/>
                    <a:pt x="41" y="23"/>
                    <a:pt x="83" y="2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21"/>
                  </a:lnTo>
                  <a:close/>
                  <a:moveTo>
                    <a:pt x="38" y="99"/>
                  </a:moveTo>
                  <a:cubicBezTo>
                    <a:pt x="38" y="129"/>
                    <a:pt x="63" y="143"/>
                    <a:pt x="83" y="143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63" y="55"/>
                    <a:pt x="38" y="69"/>
                    <a:pt x="38" y="99"/>
                  </a:cubicBezTo>
                  <a:close/>
                  <a:moveTo>
                    <a:pt x="120" y="143"/>
                  </a:moveTo>
                  <a:cubicBezTo>
                    <a:pt x="141" y="143"/>
                    <a:pt x="165" y="129"/>
                    <a:pt x="165" y="99"/>
                  </a:cubicBezTo>
                  <a:cubicBezTo>
                    <a:pt x="165" y="69"/>
                    <a:pt x="141" y="55"/>
                    <a:pt x="120" y="55"/>
                  </a:cubicBezTo>
                  <a:lnTo>
                    <a:pt x="120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id="{D31F820C-24BF-4618-9FEA-F79F383FEE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76" y="515"/>
              <a:ext cx="63" cy="96"/>
            </a:xfrm>
            <a:custGeom>
              <a:avLst/>
              <a:gdLst>
                <a:gd name="T0" fmla="*/ 37 w 155"/>
                <a:gd name="T1" fmla="*/ 57 h 235"/>
                <a:gd name="T2" fmla="*/ 37 w 155"/>
                <a:gd name="T3" fmla="*/ 175 h 235"/>
                <a:gd name="T4" fmla="*/ 118 w 155"/>
                <a:gd name="T5" fmla="*/ 57 h 235"/>
                <a:gd name="T6" fmla="*/ 155 w 155"/>
                <a:gd name="T7" fmla="*/ 57 h 235"/>
                <a:gd name="T8" fmla="*/ 155 w 155"/>
                <a:gd name="T9" fmla="*/ 235 h 235"/>
                <a:gd name="T10" fmla="*/ 118 w 155"/>
                <a:gd name="T11" fmla="*/ 235 h 235"/>
                <a:gd name="T12" fmla="*/ 118 w 155"/>
                <a:gd name="T13" fmla="*/ 116 h 235"/>
                <a:gd name="T14" fmla="*/ 37 w 155"/>
                <a:gd name="T15" fmla="*/ 235 h 235"/>
                <a:gd name="T16" fmla="*/ 0 w 155"/>
                <a:gd name="T17" fmla="*/ 235 h 235"/>
                <a:gd name="T18" fmla="*/ 0 w 155"/>
                <a:gd name="T19" fmla="*/ 57 h 235"/>
                <a:gd name="T20" fmla="*/ 37 w 155"/>
                <a:gd name="T21" fmla="*/ 57 h 235"/>
                <a:gd name="T22" fmla="*/ 34 w 155"/>
                <a:gd name="T23" fmla="*/ 0 h 235"/>
                <a:gd name="T24" fmla="*/ 62 w 155"/>
                <a:gd name="T25" fmla="*/ 0 h 235"/>
                <a:gd name="T26" fmla="*/ 77 w 155"/>
                <a:gd name="T27" fmla="*/ 18 h 235"/>
                <a:gd name="T28" fmla="*/ 93 w 155"/>
                <a:gd name="T29" fmla="*/ 0 h 235"/>
                <a:gd name="T30" fmla="*/ 120 w 155"/>
                <a:gd name="T31" fmla="*/ 0 h 235"/>
                <a:gd name="T32" fmla="*/ 77 w 155"/>
                <a:gd name="T33" fmla="*/ 43 h 235"/>
                <a:gd name="T34" fmla="*/ 34 w 155"/>
                <a:gd name="T3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35">
                  <a:moveTo>
                    <a:pt x="37" y="57"/>
                  </a:moveTo>
                  <a:cubicBezTo>
                    <a:pt x="37" y="175"/>
                    <a:pt x="37" y="175"/>
                    <a:pt x="37" y="175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18" y="235"/>
                    <a:pt x="118" y="235"/>
                    <a:pt x="118" y="235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37" y="235"/>
                    <a:pt x="37" y="235"/>
                    <a:pt x="3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37" y="57"/>
                  </a:lnTo>
                  <a:close/>
                  <a:moveTo>
                    <a:pt x="3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0"/>
                    <a:pt x="68" y="18"/>
                    <a:pt x="77" y="18"/>
                  </a:cubicBezTo>
                  <a:cubicBezTo>
                    <a:pt x="87" y="18"/>
                    <a:pt x="93" y="10"/>
                    <a:pt x="9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27"/>
                    <a:pt x="102" y="43"/>
                    <a:pt x="77" y="43"/>
                  </a:cubicBezTo>
                  <a:cubicBezTo>
                    <a:pt x="53" y="43"/>
                    <a:pt x="34" y="27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61">
              <a:extLst>
                <a:ext uri="{FF2B5EF4-FFF2-40B4-BE49-F238E27FC236}">
                  <a16:creationId xmlns:a16="http://schemas.microsoft.com/office/drawing/2014/main" id="{136C57D5-C871-44BF-88CE-0672F0AE1E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80" y="537"/>
              <a:ext cx="74" cy="75"/>
            </a:xfrm>
            <a:custGeom>
              <a:avLst/>
              <a:gdLst>
                <a:gd name="T0" fmla="*/ 91 w 182"/>
                <a:gd name="T1" fmla="*/ 146 h 183"/>
                <a:gd name="T2" fmla="*/ 143 w 182"/>
                <a:gd name="T3" fmla="*/ 92 h 183"/>
                <a:gd name="T4" fmla="*/ 91 w 182"/>
                <a:gd name="T5" fmla="*/ 38 h 183"/>
                <a:gd name="T6" fmla="*/ 39 w 182"/>
                <a:gd name="T7" fmla="*/ 92 h 183"/>
                <a:gd name="T8" fmla="*/ 91 w 182"/>
                <a:gd name="T9" fmla="*/ 146 h 183"/>
                <a:gd name="T10" fmla="*/ 0 w 182"/>
                <a:gd name="T11" fmla="*/ 92 h 183"/>
                <a:gd name="T12" fmla="*/ 91 w 182"/>
                <a:gd name="T13" fmla="*/ 0 h 183"/>
                <a:gd name="T14" fmla="*/ 182 w 182"/>
                <a:gd name="T15" fmla="*/ 92 h 183"/>
                <a:gd name="T16" fmla="*/ 91 w 182"/>
                <a:gd name="T17" fmla="*/ 183 h 183"/>
                <a:gd name="T18" fmla="*/ 0 w 182"/>
                <a:gd name="T19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3">
                  <a:moveTo>
                    <a:pt x="91" y="146"/>
                  </a:moveTo>
                  <a:cubicBezTo>
                    <a:pt x="121" y="146"/>
                    <a:pt x="143" y="123"/>
                    <a:pt x="143" y="92"/>
                  </a:cubicBezTo>
                  <a:cubicBezTo>
                    <a:pt x="143" y="61"/>
                    <a:pt x="121" y="38"/>
                    <a:pt x="91" y="38"/>
                  </a:cubicBezTo>
                  <a:cubicBezTo>
                    <a:pt x="62" y="38"/>
                    <a:pt x="39" y="61"/>
                    <a:pt x="39" y="92"/>
                  </a:cubicBezTo>
                  <a:cubicBezTo>
                    <a:pt x="39" y="123"/>
                    <a:pt x="62" y="146"/>
                    <a:pt x="91" y="146"/>
                  </a:cubicBezTo>
                  <a:close/>
                  <a:moveTo>
                    <a:pt x="0" y="92"/>
                  </a:moveTo>
                  <a:cubicBezTo>
                    <a:pt x="0" y="39"/>
                    <a:pt x="39" y="0"/>
                    <a:pt x="91" y="0"/>
                  </a:cubicBezTo>
                  <a:cubicBezTo>
                    <a:pt x="144" y="0"/>
                    <a:pt x="182" y="39"/>
                    <a:pt x="182" y="92"/>
                  </a:cubicBezTo>
                  <a:cubicBezTo>
                    <a:pt x="182" y="144"/>
                    <a:pt x="144" y="183"/>
                    <a:pt x="91" y="183"/>
                  </a:cubicBezTo>
                  <a:cubicBezTo>
                    <a:pt x="39" y="183"/>
                    <a:pt x="0" y="144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id="{2FA2BE28-3E92-45F2-A184-1974BEE752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10" y="538"/>
              <a:ext cx="61" cy="73"/>
            </a:xfrm>
            <a:custGeom>
              <a:avLst/>
              <a:gdLst>
                <a:gd name="T0" fmla="*/ 41 w 61"/>
                <a:gd name="T1" fmla="*/ 0 h 73"/>
                <a:gd name="T2" fmla="*/ 60 w 61"/>
                <a:gd name="T3" fmla="*/ 0 h 73"/>
                <a:gd name="T4" fmla="*/ 31 w 61"/>
                <a:gd name="T5" fmla="*/ 35 h 73"/>
                <a:gd name="T6" fmla="*/ 61 w 61"/>
                <a:gd name="T7" fmla="*/ 73 h 73"/>
                <a:gd name="T8" fmla="*/ 42 w 61"/>
                <a:gd name="T9" fmla="*/ 73 h 73"/>
                <a:gd name="T10" fmla="*/ 16 w 61"/>
                <a:gd name="T11" fmla="*/ 40 h 73"/>
                <a:gd name="T12" fmla="*/ 16 w 61"/>
                <a:gd name="T13" fmla="*/ 73 h 73"/>
                <a:gd name="T14" fmla="*/ 0 w 61"/>
                <a:gd name="T15" fmla="*/ 73 h 73"/>
                <a:gd name="T16" fmla="*/ 0 w 61"/>
                <a:gd name="T17" fmla="*/ 0 h 73"/>
                <a:gd name="T18" fmla="*/ 16 w 61"/>
                <a:gd name="T19" fmla="*/ 0 h 73"/>
                <a:gd name="T20" fmla="*/ 16 w 61"/>
                <a:gd name="T21" fmla="*/ 30 h 73"/>
                <a:gd name="T22" fmla="*/ 41 w 61"/>
                <a:gd name="T2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73">
                  <a:moveTo>
                    <a:pt x="41" y="0"/>
                  </a:moveTo>
                  <a:lnTo>
                    <a:pt x="60" y="0"/>
                  </a:lnTo>
                  <a:lnTo>
                    <a:pt x="31" y="35"/>
                  </a:lnTo>
                  <a:lnTo>
                    <a:pt x="61" y="73"/>
                  </a:lnTo>
                  <a:lnTo>
                    <a:pt x="42" y="73"/>
                  </a:lnTo>
                  <a:lnTo>
                    <a:pt x="16" y="40"/>
                  </a:lnTo>
                  <a:lnTo>
                    <a:pt x="16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30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63">
              <a:extLst>
                <a:ext uri="{FF2B5EF4-FFF2-40B4-BE49-F238E27FC236}">
                  <a16:creationId xmlns:a16="http://schemas.microsoft.com/office/drawing/2014/main" id="{BACCE2A8-780F-4467-A05B-7E2B0D52C0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30" y="537"/>
              <a:ext cx="61" cy="75"/>
            </a:xfrm>
            <a:custGeom>
              <a:avLst/>
              <a:gdLst>
                <a:gd name="T0" fmla="*/ 129 w 150"/>
                <a:gd name="T1" fmla="*/ 52 h 183"/>
                <a:gd name="T2" fmla="*/ 92 w 150"/>
                <a:gd name="T3" fmla="*/ 38 h 183"/>
                <a:gd name="T4" fmla="*/ 39 w 150"/>
                <a:gd name="T5" fmla="*/ 92 h 183"/>
                <a:gd name="T6" fmla="*/ 95 w 150"/>
                <a:gd name="T7" fmla="*/ 146 h 183"/>
                <a:gd name="T8" fmla="*/ 130 w 150"/>
                <a:gd name="T9" fmla="*/ 135 h 183"/>
                <a:gd name="T10" fmla="*/ 149 w 150"/>
                <a:gd name="T11" fmla="*/ 165 h 183"/>
                <a:gd name="T12" fmla="*/ 95 w 150"/>
                <a:gd name="T13" fmla="*/ 183 h 183"/>
                <a:gd name="T14" fmla="*/ 0 w 150"/>
                <a:gd name="T15" fmla="*/ 92 h 183"/>
                <a:gd name="T16" fmla="*/ 93 w 150"/>
                <a:gd name="T17" fmla="*/ 0 h 183"/>
                <a:gd name="T18" fmla="*/ 150 w 150"/>
                <a:gd name="T19" fmla="*/ 21 h 183"/>
                <a:gd name="T20" fmla="*/ 129 w 150"/>
                <a:gd name="T21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83">
                  <a:moveTo>
                    <a:pt x="129" y="52"/>
                  </a:moveTo>
                  <a:cubicBezTo>
                    <a:pt x="120" y="43"/>
                    <a:pt x="108" y="38"/>
                    <a:pt x="92" y="38"/>
                  </a:cubicBezTo>
                  <a:cubicBezTo>
                    <a:pt x="63" y="38"/>
                    <a:pt x="39" y="60"/>
                    <a:pt x="39" y="92"/>
                  </a:cubicBezTo>
                  <a:cubicBezTo>
                    <a:pt x="39" y="124"/>
                    <a:pt x="64" y="146"/>
                    <a:pt x="95" y="146"/>
                  </a:cubicBezTo>
                  <a:cubicBezTo>
                    <a:pt x="109" y="146"/>
                    <a:pt x="120" y="142"/>
                    <a:pt x="130" y="13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6" y="177"/>
                    <a:pt x="117" y="183"/>
                    <a:pt x="95" y="183"/>
                  </a:cubicBezTo>
                  <a:cubicBezTo>
                    <a:pt x="44" y="183"/>
                    <a:pt x="0" y="150"/>
                    <a:pt x="0" y="92"/>
                  </a:cubicBezTo>
                  <a:cubicBezTo>
                    <a:pt x="0" y="37"/>
                    <a:pt x="44" y="0"/>
                    <a:pt x="93" y="0"/>
                  </a:cubicBezTo>
                  <a:cubicBezTo>
                    <a:pt x="118" y="0"/>
                    <a:pt x="138" y="9"/>
                    <a:pt x="150" y="21"/>
                  </a:cubicBezTo>
                  <a:cubicBezTo>
                    <a:pt x="129" y="52"/>
                    <a:pt x="129" y="52"/>
                    <a:pt x="12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id="{8DEF62A4-A280-4D9D-BEF2-E7738FF245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45" y="515"/>
              <a:ext cx="64" cy="96"/>
            </a:xfrm>
            <a:custGeom>
              <a:avLst/>
              <a:gdLst>
                <a:gd name="T0" fmla="*/ 37 w 156"/>
                <a:gd name="T1" fmla="*/ 57 h 235"/>
                <a:gd name="T2" fmla="*/ 37 w 156"/>
                <a:gd name="T3" fmla="*/ 175 h 235"/>
                <a:gd name="T4" fmla="*/ 118 w 156"/>
                <a:gd name="T5" fmla="*/ 57 h 235"/>
                <a:gd name="T6" fmla="*/ 156 w 156"/>
                <a:gd name="T7" fmla="*/ 57 h 235"/>
                <a:gd name="T8" fmla="*/ 156 w 156"/>
                <a:gd name="T9" fmla="*/ 235 h 235"/>
                <a:gd name="T10" fmla="*/ 118 w 156"/>
                <a:gd name="T11" fmla="*/ 235 h 235"/>
                <a:gd name="T12" fmla="*/ 118 w 156"/>
                <a:gd name="T13" fmla="*/ 116 h 235"/>
                <a:gd name="T14" fmla="*/ 38 w 156"/>
                <a:gd name="T15" fmla="*/ 235 h 235"/>
                <a:gd name="T16" fmla="*/ 0 w 156"/>
                <a:gd name="T17" fmla="*/ 235 h 235"/>
                <a:gd name="T18" fmla="*/ 0 w 156"/>
                <a:gd name="T19" fmla="*/ 57 h 235"/>
                <a:gd name="T20" fmla="*/ 37 w 156"/>
                <a:gd name="T21" fmla="*/ 57 h 235"/>
                <a:gd name="T22" fmla="*/ 35 w 156"/>
                <a:gd name="T23" fmla="*/ 0 h 235"/>
                <a:gd name="T24" fmla="*/ 62 w 156"/>
                <a:gd name="T25" fmla="*/ 0 h 235"/>
                <a:gd name="T26" fmla="*/ 78 w 156"/>
                <a:gd name="T27" fmla="*/ 18 h 235"/>
                <a:gd name="T28" fmla="*/ 93 w 156"/>
                <a:gd name="T29" fmla="*/ 0 h 235"/>
                <a:gd name="T30" fmla="*/ 121 w 156"/>
                <a:gd name="T31" fmla="*/ 0 h 235"/>
                <a:gd name="T32" fmla="*/ 78 w 156"/>
                <a:gd name="T33" fmla="*/ 43 h 235"/>
                <a:gd name="T34" fmla="*/ 35 w 156"/>
                <a:gd name="T3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6" h="235">
                  <a:moveTo>
                    <a:pt x="37" y="57"/>
                  </a:moveTo>
                  <a:cubicBezTo>
                    <a:pt x="37" y="175"/>
                    <a:pt x="37" y="175"/>
                    <a:pt x="37" y="175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6" y="235"/>
                    <a:pt x="156" y="235"/>
                    <a:pt x="156" y="235"/>
                  </a:cubicBezTo>
                  <a:cubicBezTo>
                    <a:pt x="118" y="235"/>
                    <a:pt x="118" y="235"/>
                    <a:pt x="118" y="235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37" y="57"/>
                  </a:lnTo>
                  <a:close/>
                  <a:moveTo>
                    <a:pt x="35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0"/>
                    <a:pt x="68" y="18"/>
                    <a:pt x="78" y="18"/>
                  </a:cubicBezTo>
                  <a:cubicBezTo>
                    <a:pt x="87" y="18"/>
                    <a:pt x="93" y="10"/>
                    <a:pt x="9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27"/>
                    <a:pt x="102" y="43"/>
                    <a:pt x="78" y="43"/>
                  </a:cubicBezTo>
                  <a:cubicBezTo>
                    <a:pt x="53" y="43"/>
                    <a:pt x="35" y="27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id="{AB6C3DB4-5182-48AD-B80D-1E317CF058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7" y="538"/>
              <a:ext cx="64" cy="73"/>
            </a:xfrm>
            <a:custGeom>
              <a:avLst/>
              <a:gdLst>
                <a:gd name="T0" fmla="*/ 15 w 64"/>
                <a:gd name="T1" fmla="*/ 0 h 73"/>
                <a:gd name="T2" fmla="*/ 15 w 64"/>
                <a:gd name="T3" fmla="*/ 48 h 73"/>
                <a:gd name="T4" fmla="*/ 48 w 64"/>
                <a:gd name="T5" fmla="*/ 0 h 73"/>
                <a:gd name="T6" fmla="*/ 64 w 64"/>
                <a:gd name="T7" fmla="*/ 0 h 73"/>
                <a:gd name="T8" fmla="*/ 64 w 64"/>
                <a:gd name="T9" fmla="*/ 73 h 73"/>
                <a:gd name="T10" fmla="*/ 48 w 64"/>
                <a:gd name="T11" fmla="*/ 73 h 73"/>
                <a:gd name="T12" fmla="*/ 48 w 64"/>
                <a:gd name="T13" fmla="*/ 24 h 73"/>
                <a:gd name="T14" fmla="*/ 15 w 64"/>
                <a:gd name="T15" fmla="*/ 73 h 73"/>
                <a:gd name="T16" fmla="*/ 0 w 64"/>
                <a:gd name="T17" fmla="*/ 73 h 73"/>
                <a:gd name="T18" fmla="*/ 0 w 64"/>
                <a:gd name="T19" fmla="*/ 0 h 73"/>
                <a:gd name="T20" fmla="*/ 15 w 64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3">
                  <a:moveTo>
                    <a:pt x="15" y="0"/>
                  </a:moveTo>
                  <a:lnTo>
                    <a:pt x="15" y="48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64" y="73"/>
                  </a:lnTo>
                  <a:lnTo>
                    <a:pt x="48" y="73"/>
                  </a:lnTo>
                  <a:lnTo>
                    <a:pt x="48" y="24"/>
                  </a:lnTo>
                  <a:lnTo>
                    <a:pt x="15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66">
              <a:extLst>
                <a:ext uri="{FF2B5EF4-FFF2-40B4-BE49-F238E27FC236}">
                  <a16:creationId xmlns:a16="http://schemas.microsoft.com/office/drawing/2014/main" id="{62FFDAA3-328F-4B33-BD70-C88FB7BC93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7" y="537"/>
              <a:ext cx="61" cy="75"/>
            </a:xfrm>
            <a:custGeom>
              <a:avLst/>
              <a:gdLst>
                <a:gd name="T0" fmla="*/ 130 w 150"/>
                <a:gd name="T1" fmla="*/ 52 h 183"/>
                <a:gd name="T2" fmla="*/ 92 w 150"/>
                <a:gd name="T3" fmla="*/ 38 h 183"/>
                <a:gd name="T4" fmla="*/ 40 w 150"/>
                <a:gd name="T5" fmla="*/ 92 h 183"/>
                <a:gd name="T6" fmla="*/ 95 w 150"/>
                <a:gd name="T7" fmla="*/ 146 h 183"/>
                <a:gd name="T8" fmla="*/ 130 w 150"/>
                <a:gd name="T9" fmla="*/ 135 h 183"/>
                <a:gd name="T10" fmla="*/ 149 w 150"/>
                <a:gd name="T11" fmla="*/ 165 h 183"/>
                <a:gd name="T12" fmla="*/ 96 w 150"/>
                <a:gd name="T13" fmla="*/ 183 h 183"/>
                <a:gd name="T14" fmla="*/ 0 w 150"/>
                <a:gd name="T15" fmla="*/ 92 h 183"/>
                <a:gd name="T16" fmla="*/ 94 w 150"/>
                <a:gd name="T17" fmla="*/ 0 h 183"/>
                <a:gd name="T18" fmla="*/ 150 w 150"/>
                <a:gd name="T19" fmla="*/ 21 h 183"/>
                <a:gd name="T20" fmla="*/ 130 w 150"/>
                <a:gd name="T21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83">
                  <a:moveTo>
                    <a:pt x="130" y="52"/>
                  </a:moveTo>
                  <a:cubicBezTo>
                    <a:pt x="120" y="43"/>
                    <a:pt x="108" y="38"/>
                    <a:pt x="92" y="38"/>
                  </a:cubicBezTo>
                  <a:cubicBezTo>
                    <a:pt x="63" y="38"/>
                    <a:pt x="40" y="60"/>
                    <a:pt x="40" y="92"/>
                  </a:cubicBezTo>
                  <a:cubicBezTo>
                    <a:pt x="40" y="124"/>
                    <a:pt x="65" y="146"/>
                    <a:pt x="95" y="146"/>
                  </a:cubicBezTo>
                  <a:cubicBezTo>
                    <a:pt x="110" y="146"/>
                    <a:pt x="120" y="142"/>
                    <a:pt x="130" y="13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6" y="177"/>
                    <a:pt x="117" y="183"/>
                    <a:pt x="96" y="183"/>
                  </a:cubicBezTo>
                  <a:cubicBezTo>
                    <a:pt x="44" y="183"/>
                    <a:pt x="0" y="150"/>
                    <a:pt x="0" y="92"/>
                  </a:cubicBezTo>
                  <a:cubicBezTo>
                    <a:pt x="0" y="37"/>
                    <a:pt x="45" y="0"/>
                    <a:pt x="94" y="0"/>
                  </a:cubicBezTo>
                  <a:cubicBezTo>
                    <a:pt x="118" y="0"/>
                    <a:pt x="139" y="9"/>
                    <a:pt x="150" y="21"/>
                  </a:cubicBezTo>
                  <a:cubicBezTo>
                    <a:pt x="130" y="52"/>
                    <a:pt x="130" y="52"/>
                    <a:pt x="13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67">
              <a:extLst>
                <a:ext uri="{FF2B5EF4-FFF2-40B4-BE49-F238E27FC236}">
                  <a16:creationId xmlns:a16="http://schemas.microsoft.com/office/drawing/2014/main" id="{128FDA39-966D-48EC-8543-22B43CE3D1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3" y="537"/>
              <a:ext cx="61" cy="75"/>
            </a:xfrm>
            <a:custGeom>
              <a:avLst/>
              <a:gdLst>
                <a:gd name="T0" fmla="*/ 129 w 149"/>
                <a:gd name="T1" fmla="*/ 52 h 183"/>
                <a:gd name="T2" fmla="*/ 92 w 149"/>
                <a:gd name="T3" fmla="*/ 38 h 183"/>
                <a:gd name="T4" fmla="*/ 39 w 149"/>
                <a:gd name="T5" fmla="*/ 92 h 183"/>
                <a:gd name="T6" fmla="*/ 94 w 149"/>
                <a:gd name="T7" fmla="*/ 146 h 183"/>
                <a:gd name="T8" fmla="*/ 129 w 149"/>
                <a:gd name="T9" fmla="*/ 135 h 183"/>
                <a:gd name="T10" fmla="*/ 149 w 149"/>
                <a:gd name="T11" fmla="*/ 165 h 183"/>
                <a:gd name="T12" fmla="*/ 95 w 149"/>
                <a:gd name="T13" fmla="*/ 183 h 183"/>
                <a:gd name="T14" fmla="*/ 0 w 149"/>
                <a:gd name="T15" fmla="*/ 92 h 183"/>
                <a:gd name="T16" fmla="*/ 93 w 149"/>
                <a:gd name="T17" fmla="*/ 0 h 183"/>
                <a:gd name="T18" fmla="*/ 149 w 149"/>
                <a:gd name="T19" fmla="*/ 21 h 183"/>
                <a:gd name="T20" fmla="*/ 129 w 149"/>
                <a:gd name="T21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83">
                  <a:moveTo>
                    <a:pt x="129" y="52"/>
                  </a:moveTo>
                  <a:cubicBezTo>
                    <a:pt x="119" y="43"/>
                    <a:pt x="107" y="38"/>
                    <a:pt x="92" y="38"/>
                  </a:cubicBezTo>
                  <a:cubicBezTo>
                    <a:pt x="62" y="38"/>
                    <a:pt x="39" y="60"/>
                    <a:pt x="39" y="92"/>
                  </a:cubicBezTo>
                  <a:cubicBezTo>
                    <a:pt x="39" y="124"/>
                    <a:pt x="64" y="146"/>
                    <a:pt x="94" y="146"/>
                  </a:cubicBezTo>
                  <a:cubicBezTo>
                    <a:pt x="109" y="146"/>
                    <a:pt x="120" y="142"/>
                    <a:pt x="129" y="13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5" y="177"/>
                    <a:pt x="116" y="183"/>
                    <a:pt x="95" y="183"/>
                  </a:cubicBezTo>
                  <a:cubicBezTo>
                    <a:pt x="43" y="183"/>
                    <a:pt x="0" y="150"/>
                    <a:pt x="0" y="92"/>
                  </a:cubicBezTo>
                  <a:cubicBezTo>
                    <a:pt x="0" y="37"/>
                    <a:pt x="44" y="0"/>
                    <a:pt x="93" y="0"/>
                  </a:cubicBezTo>
                  <a:cubicBezTo>
                    <a:pt x="118" y="0"/>
                    <a:pt x="138" y="9"/>
                    <a:pt x="149" y="21"/>
                  </a:cubicBezTo>
                  <a:cubicBezTo>
                    <a:pt x="129" y="52"/>
                    <a:pt x="129" y="52"/>
                    <a:pt x="12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id="{B5DAE156-25F8-47EC-9115-4D4445B3EC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10" y="537"/>
              <a:ext cx="75" cy="75"/>
            </a:xfrm>
            <a:custGeom>
              <a:avLst/>
              <a:gdLst>
                <a:gd name="T0" fmla="*/ 92 w 183"/>
                <a:gd name="T1" fmla="*/ 146 h 183"/>
                <a:gd name="T2" fmla="*/ 144 w 183"/>
                <a:gd name="T3" fmla="*/ 92 h 183"/>
                <a:gd name="T4" fmla="*/ 92 w 183"/>
                <a:gd name="T5" fmla="*/ 38 h 183"/>
                <a:gd name="T6" fmla="*/ 39 w 183"/>
                <a:gd name="T7" fmla="*/ 92 h 183"/>
                <a:gd name="T8" fmla="*/ 92 w 183"/>
                <a:gd name="T9" fmla="*/ 146 h 183"/>
                <a:gd name="T10" fmla="*/ 0 w 183"/>
                <a:gd name="T11" fmla="*/ 92 h 183"/>
                <a:gd name="T12" fmla="*/ 92 w 183"/>
                <a:gd name="T13" fmla="*/ 0 h 183"/>
                <a:gd name="T14" fmla="*/ 183 w 183"/>
                <a:gd name="T15" fmla="*/ 92 h 183"/>
                <a:gd name="T16" fmla="*/ 92 w 183"/>
                <a:gd name="T17" fmla="*/ 183 h 183"/>
                <a:gd name="T18" fmla="*/ 0 w 183"/>
                <a:gd name="T19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83">
                  <a:moveTo>
                    <a:pt x="92" y="146"/>
                  </a:moveTo>
                  <a:cubicBezTo>
                    <a:pt x="121" y="146"/>
                    <a:pt x="144" y="123"/>
                    <a:pt x="144" y="92"/>
                  </a:cubicBezTo>
                  <a:cubicBezTo>
                    <a:pt x="144" y="61"/>
                    <a:pt x="121" y="38"/>
                    <a:pt x="92" y="38"/>
                  </a:cubicBezTo>
                  <a:cubicBezTo>
                    <a:pt x="62" y="38"/>
                    <a:pt x="39" y="61"/>
                    <a:pt x="39" y="92"/>
                  </a:cubicBezTo>
                  <a:cubicBezTo>
                    <a:pt x="39" y="123"/>
                    <a:pt x="62" y="146"/>
                    <a:pt x="92" y="146"/>
                  </a:cubicBezTo>
                  <a:close/>
                  <a:moveTo>
                    <a:pt x="0" y="92"/>
                  </a:moveTo>
                  <a:cubicBezTo>
                    <a:pt x="0" y="39"/>
                    <a:pt x="39" y="0"/>
                    <a:pt x="92" y="0"/>
                  </a:cubicBezTo>
                  <a:cubicBezTo>
                    <a:pt x="144" y="0"/>
                    <a:pt x="183" y="39"/>
                    <a:pt x="183" y="92"/>
                  </a:cubicBezTo>
                  <a:cubicBezTo>
                    <a:pt x="183" y="144"/>
                    <a:pt x="144" y="183"/>
                    <a:pt x="92" y="183"/>
                  </a:cubicBezTo>
                  <a:cubicBezTo>
                    <a:pt x="39" y="183"/>
                    <a:pt x="0" y="144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69">
              <a:extLst>
                <a:ext uri="{FF2B5EF4-FFF2-40B4-BE49-F238E27FC236}">
                  <a16:creationId xmlns:a16="http://schemas.microsoft.com/office/drawing/2014/main" id="{293AB30B-466D-4EF6-88E0-4302B9446AE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39" y="538"/>
              <a:ext cx="54" cy="73"/>
            </a:xfrm>
            <a:custGeom>
              <a:avLst/>
              <a:gdLst>
                <a:gd name="T0" fmla="*/ 67 w 133"/>
                <a:gd name="T1" fmla="*/ 81 h 178"/>
                <a:gd name="T2" fmla="*/ 94 w 133"/>
                <a:gd name="T3" fmla="*/ 58 h 178"/>
                <a:gd name="T4" fmla="*/ 67 w 133"/>
                <a:gd name="T5" fmla="*/ 36 h 178"/>
                <a:gd name="T6" fmla="*/ 38 w 133"/>
                <a:gd name="T7" fmla="*/ 36 h 178"/>
                <a:gd name="T8" fmla="*/ 38 w 133"/>
                <a:gd name="T9" fmla="*/ 81 h 178"/>
                <a:gd name="T10" fmla="*/ 67 w 133"/>
                <a:gd name="T11" fmla="*/ 81 h 178"/>
                <a:gd name="T12" fmla="*/ 0 w 133"/>
                <a:gd name="T13" fmla="*/ 178 h 178"/>
                <a:gd name="T14" fmla="*/ 0 w 133"/>
                <a:gd name="T15" fmla="*/ 0 h 178"/>
                <a:gd name="T16" fmla="*/ 69 w 133"/>
                <a:gd name="T17" fmla="*/ 0 h 178"/>
                <a:gd name="T18" fmla="*/ 133 w 133"/>
                <a:gd name="T19" fmla="*/ 58 h 178"/>
                <a:gd name="T20" fmla="*/ 69 w 133"/>
                <a:gd name="T21" fmla="*/ 116 h 178"/>
                <a:gd name="T22" fmla="*/ 38 w 133"/>
                <a:gd name="T23" fmla="*/ 116 h 178"/>
                <a:gd name="T24" fmla="*/ 38 w 133"/>
                <a:gd name="T25" fmla="*/ 178 h 178"/>
                <a:gd name="T26" fmla="*/ 0 w 133"/>
                <a:gd name="T2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178">
                  <a:moveTo>
                    <a:pt x="67" y="81"/>
                  </a:moveTo>
                  <a:cubicBezTo>
                    <a:pt x="84" y="81"/>
                    <a:pt x="94" y="72"/>
                    <a:pt x="94" y="58"/>
                  </a:cubicBezTo>
                  <a:cubicBezTo>
                    <a:pt x="94" y="45"/>
                    <a:pt x="84" y="36"/>
                    <a:pt x="6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81"/>
                    <a:pt x="38" y="81"/>
                    <a:pt x="38" y="81"/>
                  </a:cubicBezTo>
                  <a:lnTo>
                    <a:pt x="67" y="81"/>
                  </a:lnTo>
                  <a:close/>
                  <a:moveTo>
                    <a:pt x="0" y="17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6" y="0"/>
                    <a:pt x="133" y="21"/>
                    <a:pt x="133" y="58"/>
                  </a:cubicBezTo>
                  <a:cubicBezTo>
                    <a:pt x="133" y="96"/>
                    <a:pt x="106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0" y="178"/>
                    <a:pt x="0" y="178"/>
                    <a:pt x="0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id="{0DF1F9BF-B941-4909-AD0D-DF51A1C624E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78" y="420"/>
              <a:ext cx="59" cy="72"/>
            </a:xfrm>
            <a:custGeom>
              <a:avLst/>
              <a:gdLst>
                <a:gd name="T0" fmla="*/ 0 w 145"/>
                <a:gd name="T1" fmla="*/ 177 h 177"/>
                <a:gd name="T2" fmla="*/ 43 w 145"/>
                <a:gd name="T3" fmla="*/ 109 h 177"/>
                <a:gd name="T4" fmla="*/ 11 w 145"/>
                <a:gd name="T5" fmla="*/ 58 h 177"/>
                <a:gd name="T6" fmla="*/ 75 w 145"/>
                <a:gd name="T7" fmla="*/ 0 h 177"/>
                <a:gd name="T8" fmla="*/ 145 w 145"/>
                <a:gd name="T9" fmla="*/ 0 h 177"/>
                <a:gd name="T10" fmla="*/ 145 w 145"/>
                <a:gd name="T11" fmla="*/ 177 h 177"/>
                <a:gd name="T12" fmla="*/ 107 w 145"/>
                <a:gd name="T13" fmla="*/ 177 h 177"/>
                <a:gd name="T14" fmla="*/ 107 w 145"/>
                <a:gd name="T15" fmla="*/ 116 h 177"/>
                <a:gd name="T16" fmla="*/ 80 w 145"/>
                <a:gd name="T17" fmla="*/ 116 h 177"/>
                <a:gd name="T18" fmla="*/ 43 w 145"/>
                <a:gd name="T19" fmla="*/ 177 h 177"/>
                <a:gd name="T20" fmla="*/ 0 w 145"/>
                <a:gd name="T21" fmla="*/ 177 h 177"/>
                <a:gd name="T22" fmla="*/ 50 w 145"/>
                <a:gd name="T23" fmla="*/ 59 h 177"/>
                <a:gd name="T24" fmla="*/ 77 w 145"/>
                <a:gd name="T25" fmla="*/ 82 h 177"/>
                <a:gd name="T26" fmla="*/ 107 w 145"/>
                <a:gd name="T27" fmla="*/ 82 h 177"/>
                <a:gd name="T28" fmla="*/ 107 w 145"/>
                <a:gd name="T29" fmla="*/ 36 h 177"/>
                <a:gd name="T30" fmla="*/ 77 w 145"/>
                <a:gd name="T31" fmla="*/ 36 h 177"/>
                <a:gd name="T32" fmla="*/ 50 w 145"/>
                <a:gd name="T33" fmla="*/ 5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" h="177">
                  <a:moveTo>
                    <a:pt x="0" y="177"/>
                  </a:moveTo>
                  <a:cubicBezTo>
                    <a:pt x="43" y="109"/>
                    <a:pt x="43" y="109"/>
                    <a:pt x="43" y="109"/>
                  </a:cubicBezTo>
                  <a:cubicBezTo>
                    <a:pt x="24" y="99"/>
                    <a:pt x="11" y="81"/>
                    <a:pt x="11" y="58"/>
                  </a:cubicBezTo>
                  <a:cubicBezTo>
                    <a:pt x="11" y="21"/>
                    <a:pt x="38" y="0"/>
                    <a:pt x="7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77"/>
                    <a:pt x="145" y="177"/>
                    <a:pt x="145" y="177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07" y="116"/>
                    <a:pt x="107" y="116"/>
                    <a:pt x="107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43" y="177"/>
                    <a:pt x="43" y="177"/>
                    <a:pt x="43" y="177"/>
                  </a:cubicBezTo>
                  <a:lnTo>
                    <a:pt x="0" y="177"/>
                  </a:lnTo>
                  <a:close/>
                  <a:moveTo>
                    <a:pt x="50" y="59"/>
                  </a:moveTo>
                  <a:cubicBezTo>
                    <a:pt x="50" y="73"/>
                    <a:pt x="61" y="82"/>
                    <a:pt x="7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60" y="36"/>
                    <a:pt x="50" y="45"/>
                    <a:pt x="5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id="{6F9E8F2E-2804-4325-B9B8-18C8C6066E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5" y="420"/>
              <a:ext cx="63" cy="72"/>
            </a:xfrm>
            <a:custGeom>
              <a:avLst/>
              <a:gdLst>
                <a:gd name="T0" fmla="*/ 15 w 63"/>
                <a:gd name="T1" fmla="*/ 0 h 72"/>
                <a:gd name="T2" fmla="*/ 15 w 63"/>
                <a:gd name="T3" fmla="*/ 48 h 72"/>
                <a:gd name="T4" fmla="*/ 48 w 63"/>
                <a:gd name="T5" fmla="*/ 0 h 72"/>
                <a:gd name="T6" fmla="*/ 63 w 63"/>
                <a:gd name="T7" fmla="*/ 0 h 72"/>
                <a:gd name="T8" fmla="*/ 63 w 63"/>
                <a:gd name="T9" fmla="*/ 72 h 72"/>
                <a:gd name="T10" fmla="*/ 48 w 63"/>
                <a:gd name="T11" fmla="*/ 72 h 72"/>
                <a:gd name="T12" fmla="*/ 48 w 63"/>
                <a:gd name="T13" fmla="*/ 24 h 72"/>
                <a:gd name="T14" fmla="*/ 15 w 63"/>
                <a:gd name="T15" fmla="*/ 72 h 72"/>
                <a:gd name="T16" fmla="*/ 0 w 63"/>
                <a:gd name="T17" fmla="*/ 72 h 72"/>
                <a:gd name="T18" fmla="*/ 0 w 63"/>
                <a:gd name="T19" fmla="*/ 0 h 72"/>
                <a:gd name="T20" fmla="*/ 15 w 63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72">
                  <a:moveTo>
                    <a:pt x="15" y="0"/>
                  </a:moveTo>
                  <a:lnTo>
                    <a:pt x="15" y="48"/>
                  </a:lnTo>
                  <a:lnTo>
                    <a:pt x="48" y="0"/>
                  </a:lnTo>
                  <a:lnTo>
                    <a:pt x="63" y="0"/>
                  </a:lnTo>
                  <a:lnTo>
                    <a:pt x="63" y="72"/>
                  </a:lnTo>
                  <a:lnTo>
                    <a:pt x="48" y="72"/>
                  </a:lnTo>
                  <a:lnTo>
                    <a:pt x="48" y="24"/>
                  </a:lnTo>
                  <a:lnTo>
                    <a:pt x="15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72">
              <a:extLst>
                <a:ext uri="{FF2B5EF4-FFF2-40B4-BE49-F238E27FC236}">
                  <a16:creationId xmlns:a16="http://schemas.microsoft.com/office/drawing/2014/main" id="{60365888-2D4A-4956-B914-956C58DC5D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07" y="420"/>
              <a:ext cx="63" cy="72"/>
            </a:xfrm>
            <a:custGeom>
              <a:avLst/>
              <a:gdLst>
                <a:gd name="T0" fmla="*/ 48 w 63"/>
                <a:gd name="T1" fmla="*/ 0 h 72"/>
                <a:gd name="T2" fmla="*/ 63 w 63"/>
                <a:gd name="T3" fmla="*/ 0 h 72"/>
                <a:gd name="T4" fmla="*/ 63 w 63"/>
                <a:gd name="T5" fmla="*/ 72 h 72"/>
                <a:gd name="T6" fmla="*/ 48 w 63"/>
                <a:gd name="T7" fmla="*/ 72 h 72"/>
                <a:gd name="T8" fmla="*/ 48 w 63"/>
                <a:gd name="T9" fmla="*/ 43 h 72"/>
                <a:gd name="T10" fmla="*/ 16 w 63"/>
                <a:gd name="T11" fmla="*/ 43 h 72"/>
                <a:gd name="T12" fmla="*/ 16 w 63"/>
                <a:gd name="T13" fmla="*/ 72 h 72"/>
                <a:gd name="T14" fmla="*/ 0 w 63"/>
                <a:gd name="T15" fmla="*/ 72 h 72"/>
                <a:gd name="T16" fmla="*/ 0 w 63"/>
                <a:gd name="T17" fmla="*/ 0 h 72"/>
                <a:gd name="T18" fmla="*/ 16 w 63"/>
                <a:gd name="T19" fmla="*/ 0 h 72"/>
                <a:gd name="T20" fmla="*/ 16 w 63"/>
                <a:gd name="T21" fmla="*/ 28 h 72"/>
                <a:gd name="T22" fmla="*/ 48 w 63"/>
                <a:gd name="T23" fmla="*/ 28 h 72"/>
                <a:gd name="T24" fmla="*/ 48 w 63"/>
                <a:gd name="T2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72">
                  <a:moveTo>
                    <a:pt x="48" y="0"/>
                  </a:moveTo>
                  <a:lnTo>
                    <a:pt x="63" y="0"/>
                  </a:lnTo>
                  <a:lnTo>
                    <a:pt x="63" y="72"/>
                  </a:lnTo>
                  <a:lnTo>
                    <a:pt x="48" y="72"/>
                  </a:lnTo>
                  <a:lnTo>
                    <a:pt x="48" y="43"/>
                  </a:lnTo>
                  <a:lnTo>
                    <a:pt x="16" y="43"/>
                  </a:lnTo>
                  <a:lnTo>
                    <a:pt x="16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28"/>
                  </a:lnTo>
                  <a:lnTo>
                    <a:pt x="48" y="2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73">
              <a:extLst>
                <a:ext uri="{FF2B5EF4-FFF2-40B4-BE49-F238E27FC236}">
                  <a16:creationId xmlns:a16="http://schemas.microsoft.com/office/drawing/2014/main" id="{05B78325-99A3-473D-9A2B-E3D909FEB3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6" y="420"/>
              <a:ext cx="49" cy="72"/>
            </a:xfrm>
            <a:custGeom>
              <a:avLst/>
              <a:gdLst>
                <a:gd name="T0" fmla="*/ 0 w 49"/>
                <a:gd name="T1" fmla="*/ 72 h 72"/>
                <a:gd name="T2" fmla="*/ 0 w 49"/>
                <a:gd name="T3" fmla="*/ 0 h 72"/>
                <a:gd name="T4" fmla="*/ 49 w 49"/>
                <a:gd name="T5" fmla="*/ 0 h 72"/>
                <a:gd name="T6" fmla="*/ 49 w 49"/>
                <a:gd name="T7" fmla="*/ 15 h 72"/>
                <a:gd name="T8" fmla="*/ 15 w 49"/>
                <a:gd name="T9" fmla="*/ 15 h 72"/>
                <a:gd name="T10" fmla="*/ 15 w 49"/>
                <a:gd name="T11" fmla="*/ 29 h 72"/>
                <a:gd name="T12" fmla="*/ 47 w 49"/>
                <a:gd name="T13" fmla="*/ 29 h 72"/>
                <a:gd name="T14" fmla="*/ 47 w 49"/>
                <a:gd name="T15" fmla="*/ 43 h 72"/>
                <a:gd name="T16" fmla="*/ 15 w 49"/>
                <a:gd name="T17" fmla="*/ 43 h 72"/>
                <a:gd name="T18" fmla="*/ 15 w 49"/>
                <a:gd name="T19" fmla="*/ 58 h 72"/>
                <a:gd name="T20" fmla="*/ 49 w 49"/>
                <a:gd name="T21" fmla="*/ 58 h 72"/>
                <a:gd name="T22" fmla="*/ 49 w 49"/>
                <a:gd name="T23" fmla="*/ 72 h 72"/>
                <a:gd name="T24" fmla="*/ 0 w 49"/>
                <a:gd name="T25" fmla="*/ 72 h 72"/>
                <a:gd name="T26" fmla="*/ 0 w 4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72">
                  <a:moveTo>
                    <a:pt x="0" y="72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47" y="29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9" y="58"/>
                  </a:lnTo>
                  <a:lnTo>
                    <a:pt x="49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74">
              <a:extLst>
                <a:ext uri="{FF2B5EF4-FFF2-40B4-BE49-F238E27FC236}">
                  <a16:creationId xmlns:a16="http://schemas.microsoft.com/office/drawing/2014/main" id="{16363E32-AA1D-4860-82E9-218B0A8180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8" y="420"/>
              <a:ext cx="98" cy="87"/>
            </a:xfrm>
            <a:custGeom>
              <a:avLst/>
              <a:gdLst>
                <a:gd name="T0" fmla="*/ 98 w 98"/>
                <a:gd name="T1" fmla="*/ 58 h 87"/>
                <a:gd name="T2" fmla="*/ 98 w 98"/>
                <a:gd name="T3" fmla="*/ 87 h 87"/>
                <a:gd name="T4" fmla="*/ 83 w 98"/>
                <a:gd name="T5" fmla="*/ 87 h 87"/>
                <a:gd name="T6" fmla="*/ 83 w 98"/>
                <a:gd name="T7" fmla="*/ 73 h 87"/>
                <a:gd name="T8" fmla="*/ 0 w 98"/>
                <a:gd name="T9" fmla="*/ 73 h 87"/>
                <a:gd name="T10" fmla="*/ 0 w 98"/>
                <a:gd name="T11" fmla="*/ 0 h 87"/>
                <a:gd name="T12" fmla="*/ 15 w 98"/>
                <a:gd name="T13" fmla="*/ 0 h 87"/>
                <a:gd name="T14" fmla="*/ 15 w 98"/>
                <a:gd name="T15" fmla="*/ 58 h 87"/>
                <a:gd name="T16" fmla="*/ 37 w 98"/>
                <a:gd name="T17" fmla="*/ 58 h 87"/>
                <a:gd name="T18" fmla="*/ 37 w 98"/>
                <a:gd name="T19" fmla="*/ 0 h 87"/>
                <a:gd name="T20" fmla="*/ 53 w 98"/>
                <a:gd name="T21" fmla="*/ 0 h 87"/>
                <a:gd name="T22" fmla="*/ 53 w 98"/>
                <a:gd name="T23" fmla="*/ 58 h 87"/>
                <a:gd name="T24" fmla="*/ 74 w 98"/>
                <a:gd name="T25" fmla="*/ 58 h 87"/>
                <a:gd name="T26" fmla="*/ 74 w 98"/>
                <a:gd name="T27" fmla="*/ 0 h 87"/>
                <a:gd name="T28" fmla="*/ 90 w 98"/>
                <a:gd name="T29" fmla="*/ 0 h 87"/>
                <a:gd name="T30" fmla="*/ 90 w 98"/>
                <a:gd name="T31" fmla="*/ 58 h 87"/>
                <a:gd name="T32" fmla="*/ 98 w 98"/>
                <a:gd name="T33" fmla="*/ 58 h 87"/>
                <a:gd name="T34" fmla="*/ 98 w 98"/>
                <a:gd name="T35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87">
                  <a:moveTo>
                    <a:pt x="98" y="58"/>
                  </a:moveTo>
                  <a:lnTo>
                    <a:pt x="98" y="87"/>
                  </a:lnTo>
                  <a:lnTo>
                    <a:pt x="83" y="87"/>
                  </a:lnTo>
                  <a:lnTo>
                    <a:pt x="83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58"/>
                  </a:lnTo>
                  <a:lnTo>
                    <a:pt x="37" y="58"/>
                  </a:lnTo>
                  <a:lnTo>
                    <a:pt x="37" y="0"/>
                  </a:lnTo>
                  <a:lnTo>
                    <a:pt x="53" y="0"/>
                  </a:lnTo>
                  <a:lnTo>
                    <a:pt x="53" y="58"/>
                  </a:lnTo>
                  <a:lnTo>
                    <a:pt x="74" y="58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90" y="58"/>
                  </a:lnTo>
                  <a:lnTo>
                    <a:pt x="98" y="58"/>
                  </a:lnTo>
                  <a:lnTo>
                    <a:pt x="9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id="{F75EC679-B857-4DDC-BE0D-817663F78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7" y="420"/>
              <a:ext cx="49" cy="72"/>
            </a:xfrm>
            <a:custGeom>
              <a:avLst/>
              <a:gdLst>
                <a:gd name="T0" fmla="*/ 0 w 49"/>
                <a:gd name="T1" fmla="*/ 72 h 72"/>
                <a:gd name="T2" fmla="*/ 0 w 49"/>
                <a:gd name="T3" fmla="*/ 0 h 72"/>
                <a:gd name="T4" fmla="*/ 49 w 49"/>
                <a:gd name="T5" fmla="*/ 0 h 72"/>
                <a:gd name="T6" fmla="*/ 49 w 49"/>
                <a:gd name="T7" fmla="*/ 15 h 72"/>
                <a:gd name="T8" fmla="*/ 15 w 49"/>
                <a:gd name="T9" fmla="*/ 15 h 72"/>
                <a:gd name="T10" fmla="*/ 15 w 49"/>
                <a:gd name="T11" fmla="*/ 29 h 72"/>
                <a:gd name="T12" fmla="*/ 48 w 49"/>
                <a:gd name="T13" fmla="*/ 29 h 72"/>
                <a:gd name="T14" fmla="*/ 48 w 49"/>
                <a:gd name="T15" fmla="*/ 43 h 72"/>
                <a:gd name="T16" fmla="*/ 15 w 49"/>
                <a:gd name="T17" fmla="*/ 43 h 72"/>
                <a:gd name="T18" fmla="*/ 15 w 49"/>
                <a:gd name="T19" fmla="*/ 58 h 72"/>
                <a:gd name="T20" fmla="*/ 49 w 49"/>
                <a:gd name="T21" fmla="*/ 58 h 72"/>
                <a:gd name="T22" fmla="*/ 49 w 49"/>
                <a:gd name="T23" fmla="*/ 72 h 72"/>
                <a:gd name="T24" fmla="*/ 0 w 49"/>
                <a:gd name="T25" fmla="*/ 72 h 72"/>
                <a:gd name="T26" fmla="*/ 0 w 4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72">
                  <a:moveTo>
                    <a:pt x="0" y="72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48" y="29"/>
                  </a:lnTo>
                  <a:lnTo>
                    <a:pt x="48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9" y="58"/>
                  </a:lnTo>
                  <a:lnTo>
                    <a:pt x="49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id="{1E24D14D-EE88-4C75-B306-BDD695F172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70" y="420"/>
              <a:ext cx="56" cy="73"/>
            </a:xfrm>
            <a:custGeom>
              <a:avLst/>
              <a:gdLst>
                <a:gd name="T0" fmla="*/ 107 w 137"/>
                <a:gd name="T1" fmla="*/ 85 h 178"/>
                <a:gd name="T2" fmla="*/ 137 w 137"/>
                <a:gd name="T3" fmla="*/ 126 h 178"/>
                <a:gd name="T4" fmla="*/ 76 w 137"/>
                <a:gd name="T5" fmla="*/ 178 h 178"/>
                <a:gd name="T6" fmla="*/ 0 w 137"/>
                <a:gd name="T7" fmla="*/ 178 h 178"/>
                <a:gd name="T8" fmla="*/ 0 w 137"/>
                <a:gd name="T9" fmla="*/ 0 h 178"/>
                <a:gd name="T10" fmla="*/ 76 w 137"/>
                <a:gd name="T11" fmla="*/ 0 h 178"/>
                <a:gd name="T12" fmla="*/ 132 w 137"/>
                <a:gd name="T13" fmla="*/ 47 h 178"/>
                <a:gd name="T14" fmla="*/ 107 w 137"/>
                <a:gd name="T15" fmla="*/ 85 h 178"/>
                <a:gd name="T16" fmla="*/ 38 w 137"/>
                <a:gd name="T17" fmla="*/ 143 h 178"/>
                <a:gd name="T18" fmla="*/ 73 w 137"/>
                <a:gd name="T19" fmla="*/ 143 h 178"/>
                <a:gd name="T20" fmla="*/ 99 w 137"/>
                <a:gd name="T21" fmla="*/ 122 h 178"/>
                <a:gd name="T22" fmla="*/ 73 w 137"/>
                <a:gd name="T23" fmla="*/ 102 h 178"/>
                <a:gd name="T24" fmla="*/ 38 w 137"/>
                <a:gd name="T25" fmla="*/ 102 h 178"/>
                <a:gd name="T26" fmla="*/ 38 w 137"/>
                <a:gd name="T27" fmla="*/ 143 h 178"/>
                <a:gd name="T28" fmla="*/ 38 w 137"/>
                <a:gd name="T29" fmla="*/ 72 h 178"/>
                <a:gd name="T30" fmla="*/ 71 w 137"/>
                <a:gd name="T31" fmla="*/ 72 h 178"/>
                <a:gd name="T32" fmla="*/ 93 w 137"/>
                <a:gd name="T33" fmla="*/ 53 h 178"/>
                <a:gd name="T34" fmla="*/ 71 w 137"/>
                <a:gd name="T35" fmla="*/ 34 h 178"/>
                <a:gd name="T36" fmla="*/ 38 w 137"/>
                <a:gd name="T37" fmla="*/ 34 h 178"/>
                <a:gd name="T38" fmla="*/ 38 w 137"/>
                <a:gd name="T39" fmla="*/ 7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7" h="178">
                  <a:moveTo>
                    <a:pt x="107" y="85"/>
                  </a:moveTo>
                  <a:cubicBezTo>
                    <a:pt x="121" y="89"/>
                    <a:pt x="137" y="101"/>
                    <a:pt x="137" y="126"/>
                  </a:cubicBezTo>
                  <a:cubicBezTo>
                    <a:pt x="137" y="158"/>
                    <a:pt x="112" y="178"/>
                    <a:pt x="76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11" y="0"/>
                    <a:pt x="132" y="19"/>
                    <a:pt x="132" y="47"/>
                  </a:cubicBezTo>
                  <a:cubicBezTo>
                    <a:pt x="132" y="69"/>
                    <a:pt x="119" y="80"/>
                    <a:pt x="107" y="85"/>
                  </a:cubicBezTo>
                  <a:close/>
                  <a:moveTo>
                    <a:pt x="38" y="143"/>
                  </a:moveTo>
                  <a:cubicBezTo>
                    <a:pt x="73" y="143"/>
                    <a:pt x="73" y="143"/>
                    <a:pt x="73" y="143"/>
                  </a:cubicBezTo>
                  <a:cubicBezTo>
                    <a:pt x="87" y="143"/>
                    <a:pt x="99" y="137"/>
                    <a:pt x="99" y="122"/>
                  </a:cubicBezTo>
                  <a:cubicBezTo>
                    <a:pt x="99" y="108"/>
                    <a:pt x="87" y="102"/>
                    <a:pt x="73" y="102"/>
                  </a:cubicBezTo>
                  <a:cubicBezTo>
                    <a:pt x="38" y="102"/>
                    <a:pt x="38" y="102"/>
                    <a:pt x="38" y="102"/>
                  </a:cubicBezTo>
                  <a:lnTo>
                    <a:pt x="38" y="143"/>
                  </a:lnTo>
                  <a:close/>
                  <a:moveTo>
                    <a:pt x="38" y="72"/>
                  </a:moveTo>
                  <a:cubicBezTo>
                    <a:pt x="71" y="72"/>
                    <a:pt x="71" y="72"/>
                    <a:pt x="71" y="72"/>
                  </a:cubicBezTo>
                  <a:cubicBezTo>
                    <a:pt x="85" y="72"/>
                    <a:pt x="93" y="65"/>
                    <a:pt x="93" y="53"/>
                  </a:cubicBezTo>
                  <a:cubicBezTo>
                    <a:pt x="93" y="40"/>
                    <a:pt x="85" y="34"/>
                    <a:pt x="71" y="34"/>
                  </a:cubicBezTo>
                  <a:cubicBezTo>
                    <a:pt x="38" y="34"/>
                    <a:pt x="38" y="34"/>
                    <a:pt x="38" y="34"/>
                  </a:cubicBezTo>
                  <a:lnTo>
                    <a:pt x="3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77">
              <a:extLst>
                <a:ext uri="{FF2B5EF4-FFF2-40B4-BE49-F238E27FC236}">
                  <a16:creationId xmlns:a16="http://schemas.microsoft.com/office/drawing/2014/main" id="{6AAE46E0-44B6-48DB-B4CF-B2E623FDCB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0" y="419"/>
              <a:ext cx="61" cy="75"/>
            </a:xfrm>
            <a:custGeom>
              <a:avLst/>
              <a:gdLst>
                <a:gd name="T0" fmla="*/ 129 w 149"/>
                <a:gd name="T1" fmla="*/ 52 h 183"/>
                <a:gd name="T2" fmla="*/ 92 w 149"/>
                <a:gd name="T3" fmla="*/ 37 h 183"/>
                <a:gd name="T4" fmla="*/ 39 w 149"/>
                <a:gd name="T5" fmla="*/ 92 h 183"/>
                <a:gd name="T6" fmla="*/ 94 w 149"/>
                <a:gd name="T7" fmla="*/ 146 h 183"/>
                <a:gd name="T8" fmla="*/ 129 w 149"/>
                <a:gd name="T9" fmla="*/ 135 h 183"/>
                <a:gd name="T10" fmla="*/ 149 w 149"/>
                <a:gd name="T11" fmla="*/ 165 h 183"/>
                <a:gd name="T12" fmla="*/ 95 w 149"/>
                <a:gd name="T13" fmla="*/ 183 h 183"/>
                <a:gd name="T14" fmla="*/ 0 w 149"/>
                <a:gd name="T15" fmla="*/ 92 h 183"/>
                <a:gd name="T16" fmla="*/ 93 w 149"/>
                <a:gd name="T17" fmla="*/ 0 h 183"/>
                <a:gd name="T18" fmla="*/ 149 w 149"/>
                <a:gd name="T19" fmla="*/ 21 h 183"/>
                <a:gd name="T20" fmla="*/ 129 w 149"/>
                <a:gd name="T21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83">
                  <a:moveTo>
                    <a:pt x="129" y="52"/>
                  </a:moveTo>
                  <a:cubicBezTo>
                    <a:pt x="119" y="43"/>
                    <a:pt x="107" y="37"/>
                    <a:pt x="92" y="37"/>
                  </a:cubicBezTo>
                  <a:cubicBezTo>
                    <a:pt x="63" y="37"/>
                    <a:pt x="39" y="60"/>
                    <a:pt x="39" y="92"/>
                  </a:cubicBezTo>
                  <a:cubicBezTo>
                    <a:pt x="39" y="124"/>
                    <a:pt x="64" y="146"/>
                    <a:pt x="94" y="146"/>
                  </a:cubicBezTo>
                  <a:cubicBezTo>
                    <a:pt x="109" y="146"/>
                    <a:pt x="120" y="142"/>
                    <a:pt x="129" y="13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5" y="177"/>
                    <a:pt x="116" y="183"/>
                    <a:pt x="95" y="183"/>
                  </a:cubicBezTo>
                  <a:cubicBezTo>
                    <a:pt x="43" y="183"/>
                    <a:pt x="0" y="150"/>
                    <a:pt x="0" y="92"/>
                  </a:cubicBezTo>
                  <a:cubicBezTo>
                    <a:pt x="0" y="37"/>
                    <a:pt x="44" y="0"/>
                    <a:pt x="93" y="0"/>
                  </a:cubicBezTo>
                  <a:cubicBezTo>
                    <a:pt x="118" y="0"/>
                    <a:pt x="138" y="9"/>
                    <a:pt x="149" y="21"/>
                  </a:cubicBezTo>
                  <a:cubicBezTo>
                    <a:pt x="129" y="52"/>
                    <a:pt x="129" y="52"/>
                    <a:pt x="12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id="{8AD566F3-7F89-4544-B50C-081E55AB60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97" y="419"/>
              <a:ext cx="75" cy="75"/>
            </a:xfrm>
            <a:custGeom>
              <a:avLst/>
              <a:gdLst>
                <a:gd name="T0" fmla="*/ 92 w 183"/>
                <a:gd name="T1" fmla="*/ 146 h 183"/>
                <a:gd name="T2" fmla="*/ 144 w 183"/>
                <a:gd name="T3" fmla="*/ 92 h 183"/>
                <a:gd name="T4" fmla="*/ 92 w 183"/>
                <a:gd name="T5" fmla="*/ 37 h 183"/>
                <a:gd name="T6" fmla="*/ 39 w 183"/>
                <a:gd name="T7" fmla="*/ 92 h 183"/>
                <a:gd name="T8" fmla="*/ 92 w 183"/>
                <a:gd name="T9" fmla="*/ 146 h 183"/>
                <a:gd name="T10" fmla="*/ 0 w 183"/>
                <a:gd name="T11" fmla="*/ 92 h 183"/>
                <a:gd name="T12" fmla="*/ 92 w 183"/>
                <a:gd name="T13" fmla="*/ 0 h 183"/>
                <a:gd name="T14" fmla="*/ 183 w 183"/>
                <a:gd name="T15" fmla="*/ 92 h 183"/>
                <a:gd name="T16" fmla="*/ 92 w 183"/>
                <a:gd name="T17" fmla="*/ 183 h 183"/>
                <a:gd name="T18" fmla="*/ 0 w 183"/>
                <a:gd name="T19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83">
                  <a:moveTo>
                    <a:pt x="92" y="146"/>
                  </a:moveTo>
                  <a:cubicBezTo>
                    <a:pt x="121" y="146"/>
                    <a:pt x="144" y="122"/>
                    <a:pt x="144" y="92"/>
                  </a:cubicBezTo>
                  <a:cubicBezTo>
                    <a:pt x="144" y="61"/>
                    <a:pt x="121" y="37"/>
                    <a:pt x="92" y="37"/>
                  </a:cubicBezTo>
                  <a:cubicBezTo>
                    <a:pt x="62" y="37"/>
                    <a:pt x="39" y="61"/>
                    <a:pt x="39" y="92"/>
                  </a:cubicBezTo>
                  <a:cubicBezTo>
                    <a:pt x="39" y="123"/>
                    <a:pt x="62" y="146"/>
                    <a:pt x="92" y="146"/>
                  </a:cubicBezTo>
                  <a:close/>
                  <a:moveTo>
                    <a:pt x="0" y="92"/>
                  </a:moveTo>
                  <a:cubicBezTo>
                    <a:pt x="0" y="39"/>
                    <a:pt x="39" y="0"/>
                    <a:pt x="92" y="0"/>
                  </a:cubicBezTo>
                  <a:cubicBezTo>
                    <a:pt x="144" y="0"/>
                    <a:pt x="183" y="39"/>
                    <a:pt x="183" y="92"/>
                  </a:cubicBezTo>
                  <a:cubicBezTo>
                    <a:pt x="183" y="144"/>
                    <a:pt x="144" y="183"/>
                    <a:pt x="92" y="183"/>
                  </a:cubicBezTo>
                  <a:cubicBezTo>
                    <a:pt x="39" y="183"/>
                    <a:pt x="0" y="144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id="{B05BC198-8A74-44E2-88ED-398AD811F6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27" y="420"/>
              <a:ext cx="53" cy="72"/>
            </a:xfrm>
            <a:custGeom>
              <a:avLst/>
              <a:gdLst>
                <a:gd name="T0" fmla="*/ 67 w 132"/>
                <a:gd name="T1" fmla="*/ 81 h 177"/>
                <a:gd name="T2" fmla="*/ 94 w 132"/>
                <a:gd name="T3" fmla="*/ 58 h 177"/>
                <a:gd name="T4" fmla="*/ 67 w 132"/>
                <a:gd name="T5" fmla="*/ 36 h 177"/>
                <a:gd name="T6" fmla="*/ 38 w 132"/>
                <a:gd name="T7" fmla="*/ 36 h 177"/>
                <a:gd name="T8" fmla="*/ 38 w 132"/>
                <a:gd name="T9" fmla="*/ 81 h 177"/>
                <a:gd name="T10" fmla="*/ 67 w 132"/>
                <a:gd name="T11" fmla="*/ 81 h 177"/>
                <a:gd name="T12" fmla="*/ 0 w 132"/>
                <a:gd name="T13" fmla="*/ 177 h 177"/>
                <a:gd name="T14" fmla="*/ 0 w 132"/>
                <a:gd name="T15" fmla="*/ 0 h 177"/>
                <a:gd name="T16" fmla="*/ 69 w 132"/>
                <a:gd name="T17" fmla="*/ 0 h 177"/>
                <a:gd name="T18" fmla="*/ 132 w 132"/>
                <a:gd name="T19" fmla="*/ 58 h 177"/>
                <a:gd name="T20" fmla="*/ 69 w 132"/>
                <a:gd name="T21" fmla="*/ 116 h 177"/>
                <a:gd name="T22" fmla="*/ 38 w 132"/>
                <a:gd name="T23" fmla="*/ 116 h 177"/>
                <a:gd name="T24" fmla="*/ 38 w 132"/>
                <a:gd name="T25" fmla="*/ 177 h 177"/>
                <a:gd name="T26" fmla="*/ 0 w 132"/>
                <a:gd name="T2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77">
                  <a:moveTo>
                    <a:pt x="67" y="81"/>
                  </a:moveTo>
                  <a:cubicBezTo>
                    <a:pt x="84" y="81"/>
                    <a:pt x="94" y="72"/>
                    <a:pt x="94" y="58"/>
                  </a:cubicBezTo>
                  <a:cubicBezTo>
                    <a:pt x="94" y="44"/>
                    <a:pt x="84" y="36"/>
                    <a:pt x="6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81"/>
                    <a:pt x="38" y="81"/>
                    <a:pt x="38" y="81"/>
                  </a:cubicBezTo>
                  <a:lnTo>
                    <a:pt x="67" y="81"/>
                  </a:lnTo>
                  <a:close/>
                  <a:moveTo>
                    <a:pt x="0" y="17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6" y="0"/>
                    <a:pt x="132" y="21"/>
                    <a:pt x="132" y="58"/>
                  </a:cubicBezTo>
                  <a:cubicBezTo>
                    <a:pt x="132" y="96"/>
                    <a:pt x="106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77"/>
                    <a:pt x="38" y="177"/>
                    <a:pt x="38" y="177"/>
                  </a:cubicBezTo>
                  <a:lnTo>
                    <a:pt x="0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80">
              <a:extLst>
                <a:ext uri="{FF2B5EF4-FFF2-40B4-BE49-F238E27FC236}">
                  <a16:creationId xmlns:a16="http://schemas.microsoft.com/office/drawing/2014/main" id="{2AED8B3B-7D05-40DC-AC37-FB6FCD4F99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420"/>
              <a:ext cx="63" cy="72"/>
            </a:xfrm>
            <a:custGeom>
              <a:avLst/>
              <a:gdLst>
                <a:gd name="T0" fmla="*/ 63 w 63"/>
                <a:gd name="T1" fmla="*/ 0 h 72"/>
                <a:gd name="T2" fmla="*/ 63 w 63"/>
                <a:gd name="T3" fmla="*/ 72 h 72"/>
                <a:gd name="T4" fmla="*/ 48 w 63"/>
                <a:gd name="T5" fmla="*/ 72 h 72"/>
                <a:gd name="T6" fmla="*/ 48 w 63"/>
                <a:gd name="T7" fmla="*/ 15 h 72"/>
                <a:gd name="T8" fmla="*/ 16 w 63"/>
                <a:gd name="T9" fmla="*/ 15 h 72"/>
                <a:gd name="T10" fmla="*/ 16 w 63"/>
                <a:gd name="T11" fmla="*/ 72 h 72"/>
                <a:gd name="T12" fmla="*/ 0 w 63"/>
                <a:gd name="T13" fmla="*/ 72 h 72"/>
                <a:gd name="T14" fmla="*/ 0 w 63"/>
                <a:gd name="T15" fmla="*/ 0 h 72"/>
                <a:gd name="T16" fmla="*/ 63 w 63"/>
                <a:gd name="T17" fmla="*/ 0 h 72"/>
                <a:gd name="T18" fmla="*/ 63 w 63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72">
                  <a:moveTo>
                    <a:pt x="63" y="0"/>
                  </a:moveTo>
                  <a:lnTo>
                    <a:pt x="63" y="72"/>
                  </a:lnTo>
                  <a:lnTo>
                    <a:pt x="48" y="72"/>
                  </a:lnTo>
                  <a:lnTo>
                    <a:pt x="48" y="15"/>
                  </a:lnTo>
                  <a:lnTo>
                    <a:pt x="16" y="15"/>
                  </a:lnTo>
                  <a:lnTo>
                    <a:pt x="16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81">
              <a:extLst>
                <a:ext uri="{FF2B5EF4-FFF2-40B4-BE49-F238E27FC236}">
                  <a16:creationId xmlns:a16="http://schemas.microsoft.com/office/drawing/2014/main" id="{DE9C5CE8-4CA0-4D96-BA03-85F3200B91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35" y="301"/>
              <a:ext cx="75" cy="74"/>
            </a:xfrm>
            <a:custGeom>
              <a:avLst/>
              <a:gdLst>
                <a:gd name="T0" fmla="*/ 91 w 182"/>
                <a:gd name="T1" fmla="*/ 146 h 183"/>
                <a:gd name="T2" fmla="*/ 143 w 182"/>
                <a:gd name="T3" fmla="*/ 92 h 183"/>
                <a:gd name="T4" fmla="*/ 91 w 182"/>
                <a:gd name="T5" fmla="*/ 37 h 183"/>
                <a:gd name="T6" fmla="*/ 39 w 182"/>
                <a:gd name="T7" fmla="*/ 92 h 183"/>
                <a:gd name="T8" fmla="*/ 91 w 182"/>
                <a:gd name="T9" fmla="*/ 146 h 183"/>
                <a:gd name="T10" fmla="*/ 0 w 182"/>
                <a:gd name="T11" fmla="*/ 92 h 183"/>
                <a:gd name="T12" fmla="*/ 91 w 182"/>
                <a:gd name="T13" fmla="*/ 0 h 183"/>
                <a:gd name="T14" fmla="*/ 182 w 182"/>
                <a:gd name="T15" fmla="*/ 92 h 183"/>
                <a:gd name="T16" fmla="*/ 91 w 182"/>
                <a:gd name="T17" fmla="*/ 183 h 183"/>
                <a:gd name="T18" fmla="*/ 0 w 182"/>
                <a:gd name="T19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3">
                  <a:moveTo>
                    <a:pt x="91" y="146"/>
                  </a:moveTo>
                  <a:cubicBezTo>
                    <a:pt x="121" y="146"/>
                    <a:pt x="143" y="122"/>
                    <a:pt x="143" y="92"/>
                  </a:cubicBezTo>
                  <a:cubicBezTo>
                    <a:pt x="143" y="61"/>
                    <a:pt x="121" y="37"/>
                    <a:pt x="91" y="37"/>
                  </a:cubicBezTo>
                  <a:cubicBezTo>
                    <a:pt x="62" y="37"/>
                    <a:pt x="39" y="61"/>
                    <a:pt x="39" y="92"/>
                  </a:cubicBezTo>
                  <a:cubicBezTo>
                    <a:pt x="39" y="122"/>
                    <a:pt x="62" y="146"/>
                    <a:pt x="91" y="146"/>
                  </a:cubicBezTo>
                  <a:close/>
                  <a:moveTo>
                    <a:pt x="0" y="92"/>
                  </a:moveTo>
                  <a:cubicBezTo>
                    <a:pt x="0" y="39"/>
                    <a:pt x="39" y="0"/>
                    <a:pt x="91" y="0"/>
                  </a:cubicBezTo>
                  <a:cubicBezTo>
                    <a:pt x="144" y="0"/>
                    <a:pt x="182" y="39"/>
                    <a:pt x="182" y="92"/>
                  </a:cubicBezTo>
                  <a:cubicBezTo>
                    <a:pt x="182" y="144"/>
                    <a:pt x="144" y="183"/>
                    <a:pt x="91" y="183"/>
                  </a:cubicBezTo>
                  <a:cubicBezTo>
                    <a:pt x="39" y="183"/>
                    <a:pt x="0" y="144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id="{7C5FD406-C720-4EE6-B34C-03808EF68C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62" y="302"/>
              <a:ext cx="56" cy="72"/>
            </a:xfrm>
            <a:custGeom>
              <a:avLst/>
              <a:gdLst>
                <a:gd name="T0" fmla="*/ 107 w 138"/>
                <a:gd name="T1" fmla="*/ 85 h 177"/>
                <a:gd name="T2" fmla="*/ 138 w 138"/>
                <a:gd name="T3" fmla="*/ 126 h 177"/>
                <a:gd name="T4" fmla="*/ 76 w 138"/>
                <a:gd name="T5" fmla="*/ 177 h 177"/>
                <a:gd name="T6" fmla="*/ 0 w 138"/>
                <a:gd name="T7" fmla="*/ 177 h 177"/>
                <a:gd name="T8" fmla="*/ 0 w 138"/>
                <a:gd name="T9" fmla="*/ 0 h 177"/>
                <a:gd name="T10" fmla="*/ 76 w 138"/>
                <a:gd name="T11" fmla="*/ 0 h 177"/>
                <a:gd name="T12" fmla="*/ 133 w 138"/>
                <a:gd name="T13" fmla="*/ 47 h 177"/>
                <a:gd name="T14" fmla="*/ 107 w 138"/>
                <a:gd name="T15" fmla="*/ 85 h 177"/>
                <a:gd name="T16" fmla="*/ 38 w 138"/>
                <a:gd name="T17" fmla="*/ 143 h 177"/>
                <a:gd name="T18" fmla="*/ 73 w 138"/>
                <a:gd name="T19" fmla="*/ 143 h 177"/>
                <a:gd name="T20" fmla="*/ 99 w 138"/>
                <a:gd name="T21" fmla="*/ 122 h 177"/>
                <a:gd name="T22" fmla="*/ 73 w 138"/>
                <a:gd name="T23" fmla="*/ 102 h 177"/>
                <a:gd name="T24" fmla="*/ 38 w 138"/>
                <a:gd name="T25" fmla="*/ 102 h 177"/>
                <a:gd name="T26" fmla="*/ 38 w 138"/>
                <a:gd name="T27" fmla="*/ 143 h 177"/>
                <a:gd name="T28" fmla="*/ 38 w 138"/>
                <a:gd name="T29" fmla="*/ 72 h 177"/>
                <a:gd name="T30" fmla="*/ 71 w 138"/>
                <a:gd name="T31" fmla="*/ 72 h 177"/>
                <a:gd name="T32" fmla="*/ 93 w 138"/>
                <a:gd name="T33" fmla="*/ 52 h 177"/>
                <a:gd name="T34" fmla="*/ 71 w 138"/>
                <a:gd name="T35" fmla="*/ 34 h 177"/>
                <a:gd name="T36" fmla="*/ 38 w 138"/>
                <a:gd name="T37" fmla="*/ 34 h 177"/>
                <a:gd name="T38" fmla="*/ 38 w 138"/>
                <a:gd name="T39" fmla="*/ 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177">
                  <a:moveTo>
                    <a:pt x="107" y="85"/>
                  </a:moveTo>
                  <a:cubicBezTo>
                    <a:pt x="121" y="89"/>
                    <a:pt x="138" y="101"/>
                    <a:pt x="138" y="126"/>
                  </a:cubicBezTo>
                  <a:cubicBezTo>
                    <a:pt x="138" y="158"/>
                    <a:pt x="112" y="177"/>
                    <a:pt x="76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11" y="0"/>
                    <a:pt x="133" y="19"/>
                    <a:pt x="133" y="47"/>
                  </a:cubicBezTo>
                  <a:cubicBezTo>
                    <a:pt x="133" y="69"/>
                    <a:pt x="119" y="80"/>
                    <a:pt x="107" y="85"/>
                  </a:cubicBezTo>
                  <a:close/>
                  <a:moveTo>
                    <a:pt x="38" y="143"/>
                  </a:moveTo>
                  <a:cubicBezTo>
                    <a:pt x="73" y="143"/>
                    <a:pt x="73" y="143"/>
                    <a:pt x="73" y="143"/>
                  </a:cubicBezTo>
                  <a:cubicBezTo>
                    <a:pt x="87" y="143"/>
                    <a:pt x="99" y="137"/>
                    <a:pt x="99" y="122"/>
                  </a:cubicBezTo>
                  <a:cubicBezTo>
                    <a:pt x="99" y="108"/>
                    <a:pt x="87" y="102"/>
                    <a:pt x="73" y="102"/>
                  </a:cubicBezTo>
                  <a:cubicBezTo>
                    <a:pt x="38" y="102"/>
                    <a:pt x="38" y="102"/>
                    <a:pt x="38" y="102"/>
                  </a:cubicBezTo>
                  <a:lnTo>
                    <a:pt x="38" y="143"/>
                  </a:lnTo>
                  <a:close/>
                  <a:moveTo>
                    <a:pt x="38" y="72"/>
                  </a:moveTo>
                  <a:cubicBezTo>
                    <a:pt x="71" y="72"/>
                    <a:pt x="71" y="72"/>
                    <a:pt x="71" y="72"/>
                  </a:cubicBezTo>
                  <a:cubicBezTo>
                    <a:pt x="85" y="72"/>
                    <a:pt x="93" y="64"/>
                    <a:pt x="93" y="52"/>
                  </a:cubicBezTo>
                  <a:cubicBezTo>
                    <a:pt x="93" y="40"/>
                    <a:pt x="85" y="34"/>
                    <a:pt x="71" y="34"/>
                  </a:cubicBezTo>
                  <a:cubicBezTo>
                    <a:pt x="38" y="34"/>
                    <a:pt x="38" y="34"/>
                    <a:pt x="38" y="34"/>
                  </a:cubicBezTo>
                  <a:lnTo>
                    <a:pt x="3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83">
              <a:extLst>
                <a:ext uri="{FF2B5EF4-FFF2-40B4-BE49-F238E27FC236}">
                  <a16:creationId xmlns:a16="http://schemas.microsoft.com/office/drawing/2014/main" id="{996DB689-E3CC-4401-BB38-735F28A4D9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0" y="302"/>
              <a:ext cx="62" cy="72"/>
            </a:xfrm>
            <a:custGeom>
              <a:avLst/>
              <a:gdLst>
                <a:gd name="T0" fmla="*/ 0 w 62"/>
                <a:gd name="T1" fmla="*/ 15 h 72"/>
                <a:gd name="T2" fmla="*/ 0 w 62"/>
                <a:gd name="T3" fmla="*/ 0 h 72"/>
                <a:gd name="T4" fmla="*/ 62 w 62"/>
                <a:gd name="T5" fmla="*/ 0 h 72"/>
                <a:gd name="T6" fmla="*/ 62 w 62"/>
                <a:gd name="T7" fmla="*/ 15 h 72"/>
                <a:gd name="T8" fmla="*/ 39 w 62"/>
                <a:gd name="T9" fmla="*/ 15 h 72"/>
                <a:gd name="T10" fmla="*/ 39 w 62"/>
                <a:gd name="T11" fmla="*/ 72 h 72"/>
                <a:gd name="T12" fmla="*/ 23 w 62"/>
                <a:gd name="T13" fmla="*/ 72 h 72"/>
                <a:gd name="T14" fmla="*/ 23 w 62"/>
                <a:gd name="T15" fmla="*/ 15 h 72"/>
                <a:gd name="T16" fmla="*/ 0 w 62"/>
                <a:gd name="T17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2">
                  <a:moveTo>
                    <a:pt x="0" y="15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5"/>
                  </a:lnTo>
                  <a:lnTo>
                    <a:pt x="39" y="15"/>
                  </a:lnTo>
                  <a:lnTo>
                    <a:pt x="39" y="72"/>
                  </a:lnTo>
                  <a:lnTo>
                    <a:pt x="23" y="72"/>
                  </a:lnTo>
                  <a:lnTo>
                    <a:pt x="23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id="{2D628580-0785-4091-9E94-36D87903D8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05" y="301"/>
              <a:ext cx="61" cy="74"/>
            </a:xfrm>
            <a:custGeom>
              <a:avLst/>
              <a:gdLst>
                <a:gd name="T0" fmla="*/ 129 w 150"/>
                <a:gd name="T1" fmla="*/ 52 h 183"/>
                <a:gd name="T2" fmla="*/ 92 w 150"/>
                <a:gd name="T3" fmla="*/ 37 h 183"/>
                <a:gd name="T4" fmla="*/ 39 w 150"/>
                <a:gd name="T5" fmla="*/ 91 h 183"/>
                <a:gd name="T6" fmla="*/ 95 w 150"/>
                <a:gd name="T7" fmla="*/ 146 h 183"/>
                <a:gd name="T8" fmla="*/ 130 w 150"/>
                <a:gd name="T9" fmla="*/ 134 h 183"/>
                <a:gd name="T10" fmla="*/ 149 w 150"/>
                <a:gd name="T11" fmla="*/ 165 h 183"/>
                <a:gd name="T12" fmla="*/ 95 w 150"/>
                <a:gd name="T13" fmla="*/ 183 h 183"/>
                <a:gd name="T14" fmla="*/ 0 w 150"/>
                <a:gd name="T15" fmla="*/ 91 h 183"/>
                <a:gd name="T16" fmla="*/ 93 w 150"/>
                <a:gd name="T17" fmla="*/ 0 h 183"/>
                <a:gd name="T18" fmla="*/ 150 w 150"/>
                <a:gd name="T19" fmla="*/ 21 h 183"/>
                <a:gd name="T20" fmla="*/ 129 w 150"/>
                <a:gd name="T21" fmla="*/ 51 h 183"/>
                <a:gd name="T22" fmla="*/ 129 w 150"/>
                <a:gd name="T23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183">
                  <a:moveTo>
                    <a:pt x="129" y="52"/>
                  </a:moveTo>
                  <a:cubicBezTo>
                    <a:pt x="120" y="43"/>
                    <a:pt x="108" y="37"/>
                    <a:pt x="92" y="37"/>
                  </a:cubicBezTo>
                  <a:cubicBezTo>
                    <a:pt x="63" y="37"/>
                    <a:pt x="39" y="59"/>
                    <a:pt x="39" y="91"/>
                  </a:cubicBezTo>
                  <a:cubicBezTo>
                    <a:pt x="39" y="123"/>
                    <a:pt x="64" y="146"/>
                    <a:pt x="95" y="146"/>
                  </a:cubicBezTo>
                  <a:cubicBezTo>
                    <a:pt x="109" y="146"/>
                    <a:pt x="120" y="142"/>
                    <a:pt x="130" y="134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6" y="177"/>
                    <a:pt x="117" y="183"/>
                    <a:pt x="95" y="183"/>
                  </a:cubicBezTo>
                  <a:cubicBezTo>
                    <a:pt x="44" y="183"/>
                    <a:pt x="0" y="150"/>
                    <a:pt x="0" y="91"/>
                  </a:cubicBezTo>
                  <a:cubicBezTo>
                    <a:pt x="0" y="37"/>
                    <a:pt x="44" y="0"/>
                    <a:pt x="93" y="0"/>
                  </a:cubicBezTo>
                  <a:cubicBezTo>
                    <a:pt x="118" y="0"/>
                    <a:pt x="138" y="9"/>
                    <a:pt x="150" y="21"/>
                  </a:cubicBezTo>
                  <a:cubicBezTo>
                    <a:pt x="129" y="51"/>
                    <a:pt x="129" y="51"/>
                    <a:pt x="129" y="51"/>
                  </a:cubicBezTo>
                  <a:lnTo>
                    <a:pt x="129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id="{C3A7562B-9A7F-4765-9B9A-20D83A8A6F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34" y="302"/>
              <a:ext cx="54" cy="72"/>
            </a:xfrm>
            <a:custGeom>
              <a:avLst/>
              <a:gdLst>
                <a:gd name="T0" fmla="*/ 67 w 132"/>
                <a:gd name="T1" fmla="*/ 81 h 177"/>
                <a:gd name="T2" fmla="*/ 93 w 132"/>
                <a:gd name="T3" fmla="*/ 58 h 177"/>
                <a:gd name="T4" fmla="*/ 67 w 132"/>
                <a:gd name="T5" fmla="*/ 36 h 177"/>
                <a:gd name="T6" fmla="*/ 38 w 132"/>
                <a:gd name="T7" fmla="*/ 36 h 177"/>
                <a:gd name="T8" fmla="*/ 38 w 132"/>
                <a:gd name="T9" fmla="*/ 81 h 177"/>
                <a:gd name="T10" fmla="*/ 67 w 132"/>
                <a:gd name="T11" fmla="*/ 81 h 177"/>
                <a:gd name="T12" fmla="*/ 0 w 132"/>
                <a:gd name="T13" fmla="*/ 177 h 177"/>
                <a:gd name="T14" fmla="*/ 0 w 132"/>
                <a:gd name="T15" fmla="*/ 0 h 177"/>
                <a:gd name="T16" fmla="*/ 69 w 132"/>
                <a:gd name="T17" fmla="*/ 0 h 177"/>
                <a:gd name="T18" fmla="*/ 132 w 132"/>
                <a:gd name="T19" fmla="*/ 58 h 177"/>
                <a:gd name="T20" fmla="*/ 69 w 132"/>
                <a:gd name="T21" fmla="*/ 116 h 177"/>
                <a:gd name="T22" fmla="*/ 38 w 132"/>
                <a:gd name="T23" fmla="*/ 116 h 177"/>
                <a:gd name="T24" fmla="*/ 38 w 132"/>
                <a:gd name="T25" fmla="*/ 177 h 177"/>
                <a:gd name="T26" fmla="*/ 0 w 132"/>
                <a:gd name="T2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77">
                  <a:moveTo>
                    <a:pt x="67" y="81"/>
                  </a:moveTo>
                  <a:cubicBezTo>
                    <a:pt x="84" y="81"/>
                    <a:pt x="93" y="72"/>
                    <a:pt x="93" y="58"/>
                  </a:cubicBezTo>
                  <a:cubicBezTo>
                    <a:pt x="93" y="44"/>
                    <a:pt x="84" y="36"/>
                    <a:pt x="6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81"/>
                    <a:pt x="38" y="81"/>
                    <a:pt x="38" y="81"/>
                  </a:cubicBezTo>
                  <a:lnTo>
                    <a:pt x="67" y="81"/>
                  </a:lnTo>
                  <a:close/>
                  <a:moveTo>
                    <a:pt x="0" y="17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6" y="0"/>
                    <a:pt x="132" y="20"/>
                    <a:pt x="132" y="58"/>
                  </a:cubicBezTo>
                  <a:cubicBezTo>
                    <a:pt x="132" y="96"/>
                    <a:pt x="106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0" y="177"/>
                    <a:pt x="0" y="177"/>
                    <a:pt x="0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86">
              <a:extLst>
                <a:ext uri="{FF2B5EF4-FFF2-40B4-BE49-F238E27FC236}">
                  <a16:creationId xmlns:a16="http://schemas.microsoft.com/office/drawing/2014/main" id="{EAD8B343-B8E1-414A-8B91-BD9FE2C9B3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3" y="302"/>
              <a:ext cx="49" cy="72"/>
            </a:xfrm>
            <a:custGeom>
              <a:avLst/>
              <a:gdLst>
                <a:gd name="T0" fmla="*/ 0 w 49"/>
                <a:gd name="T1" fmla="*/ 72 h 72"/>
                <a:gd name="T2" fmla="*/ 0 w 49"/>
                <a:gd name="T3" fmla="*/ 0 h 72"/>
                <a:gd name="T4" fmla="*/ 49 w 49"/>
                <a:gd name="T5" fmla="*/ 0 h 72"/>
                <a:gd name="T6" fmla="*/ 49 w 49"/>
                <a:gd name="T7" fmla="*/ 14 h 72"/>
                <a:gd name="T8" fmla="*/ 15 w 49"/>
                <a:gd name="T9" fmla="*/ 14 h 72"/>
                <a:gd name="T10" fmla="*/ 15 w 49"/>
                <a:gd name="T11" fmla="*/ 29 h 72"/>
                <a:gd name="T12" fmla="*/ 47 w 49"/>
                <a:gd name="T13" fmla="*/ 29 h 72"/>
                <a:gd name="T14" fmla="*/ 47 w 49"/>
                <a:gd name="T15" fmla="*/ 43 h 72"/>
                <a:gd name="T16" fmla="*/ 15 w 49"/>
                <a:gd name="T17" fmla="*/ 43 h 72"/>
                <a:gd name="T18" fmla="*/ 15 w 49"/>
                <a:gd name="T19" fmla="*/ 58 h 72"/>
                <a:gd name="T20" fmla="*/ 49 w 49"/>
                <a:gd name="T21" fmla="*/ 58 h 72"/>
                <a:gd name="T22" fmla="*/ 49 w 49"/>
                <a:gd name="T23" fmla="*/ 72 h 72"/>
                <a:gd name="T24" fmla="*/ 0 w 49"/>
                <a:gd name="T25" fmla="*/ 72 h 72"/>
                <a:gd name="T26" fmla="*/ 0 w 4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72">
                  <a:moveTo>
                    <a:pt x="0" y="72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14"/>
                  </a:lnTo>
                  <a:lnTo>
                    <a:pt x="15" y="14"/>
                  </a:lnTo>
                  <a:lnTo>
                    <a:pt x="15" y="29"/>
                  </a:lnTo>
                  <a:lnTo>
                    <a:pt x="47" y="29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58"/>
                  </a:lnTo>
                  <a:lnTo>
                    <a:pt x="49" y="58"/>
                  </a:lnTo>
                  <a:lnTo>
                    <a:pt x="49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id="{D08AA2A7-F0D8-4D24-BA86-A388B80A93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1" y="302"/>
              <a:ext cx="62" cy="72"/>
            </a:xfrm>
            <a:custGeom>
              <a:avLst/>
              <a:gdLst>
                <a:gd name="T0" fmla="*/ 0 w 62"/>
                <a:gd name="T1" fmla="*/ 15 h 72"/>
                <a:gd name="T2" fmla="*/ 0 w 62"/>
                <a:gd name="T3" fmla="*/ 0 h 72"/>
                <a:gd name="T4" fmla="*/ 62 w 62"/>
                <a:gd name="T5" fmla="*/ 0 h 72"/>
                <a:gd name="T6" fmla="*/ 62 w 62"/>
                <a:gd name="T7" fmla="*/ 15 h 72"/>
                <a:gd name="T8" fmla="*/ 39 w 62"/>
                <a:gd name="T9" fmla="*/ 15 h 72"/>
                <a:gd name="T10" fmla="*/ 39 w 62"/>
                <a:gd name="T11" fmla="*/ 72 h 72"/>
                <a:gd name="T12" fmla="*/ 23 w 62"/>
                <a:gd name="T13" fmla="*/ 72 h 72"/>
                <a:gd name="T14" fmla="*/ 23 w 62"/>
                <a:gd name="T15" fmla="*/ 15 h 72"/>
                <a:gd name="T16" fmla="*/ 0 w 62"/>
                <a:gd name="T17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2">
                  <a:moveTo>
                    <a:pt x="0" y="15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5"/>
                  </a:lnTo>
                  <a:lnTo>
                    <a:pt x="39" y="15"/>
                  </a:lnTo>
                  <a:lnTo>
                    <a:pt x="39" y="72"/>
                  </a:lnTo>
                  <a:lnTo>
                    <a:pt x="23" y="72"/>
                  </a:lnTo>
                  <a:lnTo>
                    <a:pt x="23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id="{FBCFF36F-E446-4ACF-85B8-60F662AB38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05" y="301"/>
              <a:ext cx="61" cy="74"/>
            </a:xfrm>
            <a:custGeom>
              <a:avLst/>
              <a:gdLst>
                <a:gd name="T0" fmla="*/ 130 w 150"/>
                <a:gd name="T1" fmla="*/ 52 h 183"/>
                <a:gd name="T2" fmla="*/ 92 w 150"/>
                <a:gd name="T3" fmla="*/ 37 h 183"/>
                <a:gd name="T4" fmla="*/ 40 w 150"/>
                <a:gd name="T5" fmla="*/ 91 h 183"/>
                <a:gd name="T6" fmla="*/ 95 w 150"/>
                <a:gd name="T7" fmla="*/ 146 h 183"/>
                <a:gd name="T8" fmla="*/ 130 w 150"/>
                <a:gd name="T9" fmla="*/ 134 h 183"/>
                <a:gd name="T10" fmla="*/ 149 w 150"/>
                <a:gd name="T11" fmla="*/ 165 h 183"/>
                <a:gd name="T12" fmla="*/ 96 w 150"/>
                <a:gd name="T13" fmla="*/ 183 h 183"/>
                <a:gd name="T14" fmla="*/ 0 w 150"/>
                <a:gd name="T15" fmla="*/ 91 h 183"/>
                <a:gd name="T16" fmla="*/ 94 w 150"/>
                <a:gd name="T17" fmla="*/ 0 h 183"/>
                <a:gd name="T18" fmla="*/ 150 w 150"/>
                <a:gd name="T19" fmla="*/ 21 h 183"/>
                <a:gd name="T20" fmla="*/ 130 w 150"/>
                <a:gd name="T21" fmla="*/ 51 h 183"/>
                <a:gd name="T22" fmla="*/ 130 w 150"/>
                <a:gd name="T23" fmla="*/ 5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183">
                  <a:moveTo>
                    <a:pt x="130" y="52"/>
                  </a:moveTo>
                  <a:cubicBezTo>
                    <a:pt x="120" y="43"/>
                    <a:pt x="108" y="37"/>
                    <a:pt x="92" y="37"/>
                  </a:cubicBezTo>
                  <a:cubicBezTo>
                    <a:pt x="63" y="37"/>
                    <a:pt x="40" y="59"/>
                    <a:pt x="40" y="91"/>
                  </a:cubicBezTo>
                  <a:cubicBezTo>
                    <a:pt x="40" y="123"/>
                    <a:pt x="65" y="146"/>
                    <a:pt x="95" y="146"/>
                  </a:cubicBezTo>
                  <a:cubicBezTo>
                    <a:pt x="110" y="146"/>
                    <a:pt x="120" y="142"/>
                    <a:pt x="130" y="134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36" y="177"/>
                    <a:pt x="117" y="183"/>
                    <a:pt x="96" y="183"/>
                  </a:cubicBezTo>
                  <a:cubicBezTo>
                    <a:pt x="44" y="183"/>
                    <a:pt x="0" y="150"/>
                    <a:pt x="0" y="91"/>
                  </a:cubicBezTo>
                  <a:cubicBezTo>
                    <a:pt x="0" y="37"/>
                    <a:pt x="45" y="0"/>
                    <a:pt x="94" y="0"/>
                  </a:cubicBezTo>
                  <a:cubicBezTo>
                    <a:pt x="118" y="0"/>
                    <a:pt x="139" y="9"/>
                    <a:pt x="150" y="21"/>
                  </a:cubicBezTo>
                  <a:cubicBezTo>
                    <a:pt x="130" y="51"/>
                    <a:pt x="130" y="51"/>
                    <a:pt x="130" y="51"/>
                  </a:cubicBezTo>
                  <a:lnTo>
                    <a:pt x="13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89">
              <a:extLst>
                <a:ext uri="{FF2B5EF4-FFF2-40B4-BE49-F238E27FC236}">
                  <a16:creationId xmlns:a16="http://schemas.microsoft.com/office/drawing/2014/main" id="{E3B111B6-4AF0-455C-B498-6C4F5196FF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0" y="302"/>
              <a:ext cx="64" cy="72"/>
            </a:xfrm>
            <a:custGeom>
              <a:avLst/>
              <a:gdLst>
                <a:gd name="T0" fmla="*/ 16 w 64"/>
                <a:gd name="T1" fmla="*/ 0 h 72"/>
                <a:gd name="T2" fmla="*/ 16 w 64"/>
                <a:gd name="T3" fmla="*/ 48 h 72"/>
                <a:gd name="T4" fmla="*/ 48 w 64"/>
                <a:gd name="T5" fmla="*/ 0 h 72"/>
                <a:gd name="T6" fmla="*/ 64 w 64"/>
                <a:gd name="T7" fmla="*/ 0 h 72"/>
                <a:gd name="T8" fmla="*/ 64 w 64"/>
                <a:gd name="T9" fmla="*/ 72 h 72"/>
                <a:gd name="T10" fmla="*/ 49 w 64"/>
                <a:gd name="T11" fmla="*/ 72 h 72"/>
                <a:gd name="T12" fmla="*/ 49 w 64"/>
                <a:gd name="T13" fmla="*/ 24 h 72"/>
                <a:gd name="T14" fmla="*/ 16 w 64"/>
                <a:gd name="T15" fmla="*/ 72 h 72"/>
                <a:gd name="T16" fmla="*/ 0 w 64"/>
                <a:gd name="T17" fmla="*/ 72 h 72"/>
                <a:gd name="T18" fmla="*/ 0 w 64"/>
                <a:gd name="T19" fmla="*/ 0 h 72"/>
                <a:gd name="T20" fmla="*/ 16 w 64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2">
                  <a:moveTo>
                    <a:pt x="16" y="0"/>
                  </a:moveTo>
                  <a:lnTo>
                    <a:pt x="16" y="48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64" y="72"/>
                  </a:lnTo>
                  <a:lnTo>
                    <a:pt x="49" y="72"/>
                  </a:lnTo>
                  <a:lnTo>
                    <a:pt x="49" y="24"/>
                  </a:lnTo>
                  <a:lnTo>
                    <a:pt x="16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id="{F6A653BE-E600-466F-81B3-677C9A82FC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3" y="302"/>
              <a:ext cx="63" cy="72"/>
            </a:xfrm>
            <a:custGeom>
              <a:avLst/>
              <a:gdLst>
                <a:gd name="T0" fmla="*/ 47 w 63"/>
                <a:gd name="T1" fmla="*/ 0 h 72"/>
                <a:gd name="T2" fmla="*/ 63 w 63"/>
                <a:gd name="T3" fmla="*/ 0 h 72"/>
                <a:gd name="T4" fmla="*/ 63 w 63"/>
                <a:gd name="T5" fmla="*/ 72 h 72"/>
                <a:gd name="T6" fmla="*/ 47 w 63"/>
                <a:gd name="T7" fmla="*/ 72 h 72"/>
                <a:gd name="T8" fmla="*/ 47 w 63"/>
                <a:gd name="T9" fmla="*/ 43 h 72"/>
                <a:gd name="T10" fmla="*/ 15 w 63"/>
                <a:gd name="T11" fmla="*/ 43 h 72"/>
                <a:gd name="T12" fmla="*/ 15 w 63"/>
                <a:gd name="T13" fmla="*/ 72 h 72"/>
                <a:gd name="T14" fmla="*/ 0 w 63"/>
                <a:gd name="T15" fmla="*/ 72 h 72"/>
                <a:gd name="T16" fmla="*/ 0 w 63"/>
                <a:gd name="T17" fmla="*/ 0 h 72"/>
                <a:gd name="T18" fmla="*/ 15 w 63"/>
                <a:gd name="T19" fmla="*/ 0 h 72"/>
                <a:gd name="T20" fmla="*/ 15 w 63"/>
                <a:gd name="T21" fmla="*/ 28 h 72"/>
                <a:gd name="T22" fmla="*/ 47 w 63"/>
                <a:gd name="T23" fmla="*/ 28 h 72"/>
                <a:gd name="T24" fmla="*/ 47 w 63"/>
                <a:gd name="T2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72">
                  <a:moveTo>
                    <a:pt x="47" y="0"/>
                  </a:moveTo>
                  <a:lnTo>
                    <a:pt x="63" y="0"/>
                  </a:lnTo>
                  <a:lnTo>
                    <a:pt x="63" y="72"/>
                  </a:lnTo>
                  <a:lnTo>
                    <a:pt x="47" y="72"/>
                  </a:lnTo>
                  <a:lnTo>
                    <a:pt x="47" y="43"/>
                  </a:lnTo>
                  <a:lnTo>
                    <a:pt x="15" y="43"/>
                  </a:lnTo>
                  <a:lnTo>
                    <a:pt x="15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28"/>
                  </a:lnTo>
                  <a:lnTo>
                    <a:pt x="47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91">
              <a:extLst>
                <a:ext uri="{FF2B5EF4-FFF2-40B4-BE49-F238E27FC236}">
                  <a16:creationId xmlns:a16="http://schemas.microsoft.com/office/drawing/2014/main" id="{2811F95D-E5CE-4558-9639-B2005CAF42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44" y="302"/>
              <a:ext cx="64" cy="72"/>
            </a:xfrm>
            <a:custGeom>
              <a:avLst/>
              <a:gdLst>
                <a:gd name="T0" fmla="*/ 16 w 64"/>
                <a:gd name="T1" fmla="*/ 0 h 72"/>
                <a:gd name="T2" fmla="*/ 16 w 64"/>
                <a:gd name="T3" fmla="*/ 48 h 72"/>
                <a:gd name="T4" fmla="*/ 49 w 64"/>
                <a:gd name="T5" fmla="*/ 0 h 72"/>
                <a:gd name="T6" fmla="*/ 64 w 64"/>
                <a:gd name="T7" fmla="*/ 0 h 72"/>
                <a:gd name="T8" fmla="*/ 64 w 64"/>
                <a:gd name="T9" fmla="*/ 72 h 72"/>
                <a:gd name="T10" fmla="*/ 49 w 64"/>
                <a:gd name="T11" fmla="*/ 72 h 72"/>
                <a:gd name="T12" fmla="*/ 49 w 64"/>
                <a:gd name="T13" fmla="*/ 24 h 72"/>
                <a:gd name="T14" fmla="*/ 16 w 64"/>
                <a:gd name="T15" fmla="*/ 72 h 72"/>
                <a:gd name="T16" fmla="*/ 0 w 64"/>
                <a:gd name="T17" fmla="*/ 72 h 72"/>
                <a:gd name="T18" fmla="*/ 0 w 64"/>
                <a:gd name="T19" fmla="*/ 0 h 72"/>
                <a:gd name="T20" fmla="*/ 16 w 64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2">
                  <a:moveTo>
                    <a:pt x="16" y="0"/>
                  </a:moveTo>
                  <a:lnTo>
                    <a:pt x="16" y="48"/>
                  </a:lnTo>
                  <a:lnTo>
                    <a:pt x="49" y="0"/>
                  </a:lnTo>
                  <a:lnTo>
                    <a:pt x="64" y="0"/>
                  </a:lnTo>
                  <a:lnTo>
                    <a:pt x="64" y="72"/>
                  </a:lnTo>
                  <a:lnTo>
                    <a:pt x="49" y="72"/>
                  </a:lnTo>
                  <a:lnTo>
                    <a:pt x="49" y="24"/>
                  </a:lnTo>
                  <a:lnTo>
                    <a:pt x="16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id="{34D0C3E5-0765-4413-A263-0CA0A607D5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302"/>
              <a:ext cx="81" cy="72"/>
            </a:xfrm>
            <a:custGeom>
              <a:avLst/>
              <a:gdLst>
                <a:gd name="T0" fmla="*/ 0 w 81"/>
                <a:gd name="T1" fmla="*/ 72 h 72"/>
                <a:gd name="T2" fmla="*/ 0 w 81"/>
                <a:gd name="T3" fmla="*/ 0 h 72"/>
                <a:gd name="T4" fmla="*/ 23 w 81"/>
                <a:gd name="T5" fmla="*/ 0 h 72"/>
                <a:gd name="T6" fmla="*/ 41 w 81"/>
                <a:gd name="T7" fmla="*/ 48 h 72"/>
                <a:gd name="T8" fmla="*/ 58 w 81"/>
                <a:gd name="T9" fmla="*/ 0 h 72"/>
                <a:gd name="T10" fmla="*/ 81 w 81"/>
                <a:gd name="T11" fmla="*/ 0 h 72"/>
                <a:gd name="T12" fmla="*/ 81 w 81"/>
                <a:gd name="T13" fmla="*/ 72 h 72"/>
                <a:gd name="T14" fmla="*/ 66 w 81"/>
                <a:gd name="T15" fmla="*/ 72 h 72"/>
                <a:gd name="T16" fmla="*/ 66 w 81"/>
                <a:gd name="T17" fmla="*/ 18 h 72"/>
                <a:gd name="T18" fmla="*/ 46 w 81"/>
                <a:gd name="T19" fmla="*/ 72 h 72"/>
                <a:gd name="T20" fmla="*/ 35 w 81"/>
                <a:gd name="T21" fmla="*/ 72 h 72"/>
                <a:gd name="T22" fmla="*/ 15 w 81"/>
                <a:gd name="T23" fmla="*/ 18 h 72"/>
                <a:gd name="T24" fmla="*/ 15 w 81"/>
                <a:gd name="T25" fmla="*/ 72 h 72"/>
                <a:gd name="T26" fmla="*/ 0 w 81"/>
                <a:gd name="T27" fmla="*/ 72 h 72"/>
                <a:gd name="T28" fmla="*/ 0 w 81"/>
                <a:gd name="T2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72">
                  <a:moveTo>
                    <a:pt x="0" y="7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41" y="48"/>
                  </a:lnTo>
                  <a:lnTo>
                    <a:pt x="58" y="0"/>
                  </a:lnTo>
                  <a:lnTo>
                    <a:pt x="81" y="0"/>
                  </a:lnTo>
                  <a:lnTo>
                    <a:pt x="81" y="72"/>
                  </a:lnTo>
                  <a:lnTo>
                    <a:pt x="66" y="72"/>
                  </a:lnTo>
                  <a:lnTo>
                    <a:pt x="66" y="18"/>
                  </a:lnTo>
                  <a:lnTo>
                    <a:pt x="46" y="72"/>
                  </a:lnTo>
                  <a:lnTo>
                    <a:pt x="35" y="72"/>
                  </a:lnTo>
                  <a:lnTo>
                    <a:pt x="15" y="18"/>
                  </a:lnTo>
                  <a:lnTo>
                    <a:pt x="15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id="{795E2A44-8B2F-4D9D-812C-46D5190065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8" y="232"/>
              <a:ext cx="625" cy="567"/>
            </a:xfrm>
            <a:custGeom>
              <a:avLst/>
              <a:gdLst>
                <a:gd name="T0" fmla="*/ 518 w 1533"/>
                <a:gd name="T1" fmla="*/ 417 h 1392"/>
                <a:gd name="T2" fmla="*/ 774 w 1533"/>
                <a:gd name="T3" fmla="*/ 434 h 1392"/>
                <a:gd name="T4" fmla="*/ 935 w 1533"/>
                <a:gd name="T5" fmla="*/ 441 h 1392"/>
                <a:gd name="T6" fmla="*/ 894 w 1533"/>
                <a:gd name="T7" fmla="*/ 551 h 1392"/>
                <a:gd name="T8" fmla="*/ 1512 w 1533"/>
                <a:gd name="T9" fmla="*/ 293 h 1392"/>
                <a:gd name="T10" fmla="*/ 1374 w 1533"/>
                <a:gd name="T11" fmla="*/ 682 h 1392"/>
                <a:gd name="T12" fmla="*/ 1146 w 1533"/>
                <a:gd name="T13" fmla="*/ 802 h 1392"/>
                <a:gd name="T14" fmla="*/ 1002 w 1533"/>
                <a:gd name="T15" fmla="*/ 904 h 1392"/>
                <a:gd name="T16" fmla="*/ 1035 w 1533"/>
                <a:gd name="T17" fmla="*/ 1185 h 1392"/>
                <a:gd name="T18" fmla="*/ 851 w 1533"/>
                <a:gd name="T19" fmla="*/ 1191 h 1392"/>
                <a:gd name="T20" fmla="*/ 767 w 1533"/>
                <a:gd name="T21" fmla="*/ 1392 h 1392"/>
                <a:gd name="T22" fmla="*/ 630 w 1533"/>
                <a:gd name="T23" fmla="*/ 1299 h 1392"/>
                <a:gd name="T24" fmla="*/ 425 w 1533"/>
                <a:gd name="T25" fmla="*/ 1180 h 1392"/>
                <a:gd name="T26" fmla="*/ 376 w 1533"/>
                <a:gd name="T27" fmla="*/ 1011 h 1392"/>
                <a:gd name="T28" fmla="*/ 343 w 1533"/>
                <a:gd name="T29" fmla="*/ 752 h 1392"/>
                <a:gd name="T30" fmla="*/ 252 w 1533"/>
                <a:gd name="T31" fmla="*/ 579 h 1392"/>
                <a:gd name="T32" fmla="*/ 135 w 1533"/>
                <a:gd name="T33" fmla="*/ 319 h 1392"/>
                <a:gd name="T34" fmla="*/ 675 w 1533"/>
                <a:gd name="T35" fmla="*/ 1040 h 1392"/>
                <a:gd name="T36" fmla="*/ 685 w 1533"/>
                <a:gd name="T37" fmla="*/ 969 h 1392"/>
                <a:gd name="T38" fmla="*/ 696 w 1533"/>
                <a:gd name="T39" fmla="*/ 710 h 1392"/>
                <a:gd name="T40" fmla="*/ 688 w 1533"/>
                <a:gd name="T41" fmla="*/ 764 h 1392"/>
                <a:gd name="T42" fmla="*/ 669 w 1533"/>
                <a:gd name="T43" fmla="*/ 836 h 1392"/>
                <a:gd name="T44" fmla="*/ 710 w 1533"/>
                <a:gd name="T45" fmla="*/ 861 h 1392"/>
                <a:gd name="T46" fmla="*/ 712 w 1533"/>
                <a:gd name="T47" fmla="*/ 837 h 1392"/>
                <a:gd name="T48" fmla="*/ 798 w 1533"/>
                <a:gd name="T49" fmla="*/ 851 h 1392"/>
                <a:gd name="T50" fmla="*/ 833 w 1533"/>
                <a:gd name="T51" fmla="*/ 847 h 1392"/>
                <a:gd name="T52" fmla="*/ 820 w 1533"/>
                <a:gd name="T53" fmla="*/ 843 h 1392"/>
                <a:gd name="T54" fmla="*/ 820 w 1533"/>
                <a:gd name="T55" fmla="*/ 873 h 1392"/>
                <a:gd name="T56" fmla="*/ 817 w 1533"/>
                <a:gd name="T57" fmla="*/ 880 h 1392"/>
                <a:gd name="T58" fmla="*/ 889 w 1533"/>
                <a:gd name="T59" fmla="*/ 877 h 1392"/>
                <a:gd name="T60" fmla="*/ 868 w 1533"/>
                <a:gd name="T61" fmla="*/ 851 h 1392"/>
                <a:gd name="T62" fmla="*/ 818 w 1533"/>
                <a:gd name="T63" fmla="*/ 736 h 1392"/>
                <a:gd name="T64" fmla="*/ 792 w 1533"/>
                <a:gd name="T65" fmla="*/ 689 h 1392"/>
                <a:gd name="T66" fmla="*/ 775 w 1533"/>
                <a:gd name="T67" fmla="*/ 661 h 1392"/>
                <a:gd name="T68" fmla="*/ 731 w 1533"/>
                <a:gd name="T69" fmla="*/ 631 h 1392"/>
                <a:gd name="T70" fmla="*/ 783 w 1533"/>
                <a:gd name="T71" fmla="*/ 929 h 1392"/>
                <a:gd name="T72" fmla="*/ 793 w 1533"/>
                <a:gd name="T73" fmla="*/ 801 h 1392"/>
                <a:gd name="T74" fmla="*/ 717 w 1533"/>
                <a:gd name="T75" fmla="*/ 833 h 1392"/>
                <a:gd name="T76" fmla="*/ 645 w 1533"/>
                <a:gd name="T77" fmla="*/ 881 h 1392"/>
                <a:gd name="T78" fmla="*/ 708 w 1533"/>
                <a:gd name="T79" fmla="*/ 860 h 1392"/>
                <a:gd name="T80" fmla="*/ 815 w 1533"/>
                <a:gd name="T81" fmla="*/ 884 h 1392"/>
                <a:gd name="T82" fmla="*/ 819 w 1533"/>
                <a:gd name="T83" fmla="*/ 890 h 1392"/>
                <a:gd name="T84" fmla="*/ 552 w 1533"/>
                <a:gd name="T85" fmla="*/ 1020 h 1392"/>
                <a:gd name="T86" fmla="*/ 869 w 1533"/>
                <a:gd name="T87" fmla="*/ 1039 h 1392"/>
                <a:gd name="T88" fmla="*/ 760 w 1533"/>
                <a:gd name="T89" fmla="*/ 971 h 1392"/>
                <a:gd name="T90" fmla="*/ 552 w 1533"/>
                <a:gd name="T91" fmla="*/ 1032 h 1392"/>
                <a:gd name="T92" fmla="*/ 903 w 1533"/>
                <a:gd name="T93" fmla="*/ 1043 h 1392"/>
                <a:gd name="T94" fmla="*/ 539 w 1533"/>
                <a:gd name="T95" fmla="*/ 999 h 1392"/>
                <a:gd name="T96" fmla="*/ 1026 w 1533"/>
                <a:gd name="T97" fmla="*/ 286 h 1392"/>
                <a:gd name="T98" fmla="*/ 940 w 1533"/>
                <a:gd name="T99" fmla="*/ 183 h 1392"/>
                <a:gd name="T100" fmla="*/ 988 w 1533"/>
                <a:gd name="T101" fmla="*/ 271 h 1392"/>
                <a:gd name="T102" fmla="*/ 1028 w 1533"/>
                <a:gd name="T103" fmla="*/ 172 h 1392"/>
                <a:gd name="T104" fmla="*/ 767 w 1533"/>
                <a:gd name="T105" fmla="*/ 191 h 1392"/>
                <a:gd name="T106" fmla="*/ 1009 w 1533"/>
                <a:gd name="T107" fmla="*/ 307 h 1392"/>
                <a:gd name="T108" fmla="*/ 895 w 1533"/>
                <a:gd name="T109" fmla="*/ 278 h 1392"/>
                <a:gd name="T110" fmla="*/ 554 w 1533"/>
                <a:gd name="T111" fmla="*/ 176 h 1392"/>
                <a:gd name="T112" fmla="*/ 544 w 1533"/>
                <a:gd name="T113" fmla="*/ 267 h 1392"/>
                <a:gd name="T114" fmla="*/ 502 w 1533"/>
                <a:gd name="T115" fmla="*/ 164 h 1392"/>
                <a:gd name="T116" fmla="*/ 498 w 1533"/>
                <a:gd name="T117" fmla="*/ 154 h 1392"/>
                <a:gd name="T118" fmla="*/ 731 w 1533"/>
                <a:gd name="T119" fmla="*/ 145 h 1392"/>
                <a:gd name="T120" fmla="*/ 788 w 1533"/>
                <a:gd name="T121" fmla="*/ 28 h 1392"/>
                <a:gd name="T122" fmla="*/ 405 w 1533"/>
                <a:gd name="T123" fmla="*/ 332 h 1392"/>
                <a:gd name="T124" fmla="*/ 638 w 1533"/>
                <a:gd name="T125" fmla="*/ 278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3" h="1392">
                  <a:moveTo>
                    <a:pt x="642" y="541"/>
                  </a:moveTo>
                  <a:cubicBezTo>
                    <a:pt x="644" y="513"/>
                    <a:pt x="641" y="494"/>
                    <a:pt x="627" y="475"/>
                  </a:cubicBezTo>
                  <a:cubicBezTo>
                    <a:pt x="620" y="478"/>
                    <a:pt x="616" y="477"/>
                    <a:pt x="610" y="475"/>
                  </a:cubicBezTo>
                  <a:cubicBezTo>
                    <a:pt x="597" y="470"/>
                    <a:pt x="582" y="479"/>
                    <a:pt x="572" y="487"/>
                  </a:cubicBezTo>
                  <a:cubicBezTo>
                    <a:pt x="573" y="475"/>
                    <a:pt x="584" y="464"/>
                    <a:pt x="596" y="456"/>
                  </a:cubicBezTo>
                  <a:cubicBezTo>
                    <a:pt x="580" y="463"/>
                    <a:pt x="568" y="464"/>
                    <a:pt x="559" y="460"/>
                  </a:cubicBezTo>
                  <a:cubicBezTo>
                    <a:pt x="559" y="458"/>
                    <a:pt x="565" y="460"/>
                    <a:pt x="582" y="449"/>
                  </a:cubicBezTo>
                  <a:cubicBezTo>
                    <a:pt x="586" y="446"/>
                    <a:pt x="590" y="444"/>
                    <a:pt x="599" y="441"/>
                  </a:cubicBezTo>
                  <a:cubicBezTo>
                    <a:pt x="579" y="435"/>
                    <a:pt x="560" y="431"/>
                    <a:pt x="550" y="434"/>
                  </a:cubicBezTo>
                  <a:cubicBezTo>
                    <a:pt x="537" y="437"/>
                    <a:pt x="534" y="449"/>
                    <a:pt x="533" y="459"/>
                  </a:cubicBezTo>
                  <a:cubicBezTo>
                    <a:pt x="520" y="442"/>
                    <a:pt x="517" y="428"/>
                    <a:pt x="518" y="417"/>
                  </a:cubicBezTo>
                  <a:cubicBezTo>
                    <a:pt x="522" y="393"/>
                    <a:pt x="540" y="386"/>
                    <a:pt x="569" y="383"/>
                  </a:cubicBezTo>
                  <a:cubicBezTo>
                    <a:pt x="572" y="370"/>
                    <a:pt x="580" y="365"/>
                    <a:pt x="588" y="362"/>
                  </a:cubicBezTo>
                  <a:cubicBezTo>
                    <a:pt x="631" y="342"/>
                    <a:pt x="672" y="357"/>
                    <a:pt x="709" y="365"/>
                  </a:cubicBezTo>
                  <a:cubicBezTo>
                    <a:pt x="707" y="370"/>
                    <a:pt x="705" y="372"/>
                    <a:pt x="701" y="375"/>
                  </a:cubicBezTo>
                  <a:cubicBezTo>
                    <a:pt x="715" y="381"/>
                    <a:pt x="721" y="390"/>
                    <a:pt x="740" y="396"/>
                  </a:cubicBezTo>
                  <a:cubicBezTo>
                    <a:pt x="735" y="400"/>
                    <a:pt x="733" y="402"/>
                    <a:pt x="729" y="404"/>
                  </a:cubicBezTo>
                  <a:cubicBezTo>
                    <a:pt x="746" y="417"/>
                    <a:pt x="746" y="427"/>
                    <a:pt x="759" y="434"/>
                  </a:cubicBezTo>
                  <a:cubicBezTo>
                    <a:pt x="754" y="439"/>
                    <a:pt x="750" y="440"/>
                    <a:pt x="747" y="440"/>
                  </a:cubicBezTo>
                  <a:cubicBezTo>
                    <a:pt x="756" y="454"/>
                    <a:pt x="763" y="465"/>
                    <a:pt x="767" y="476"/>
                  </a:cubicBezTo>
                  <a:cubicBezTo>
                    <a:pt x="770" y="465"/>
                    <a:pt x="777" y="454"/>
                    <a:pt x="787" y="440"/>
                  </a:cubicBezTo>
                  <a:cubicBezTo>
                    <a:pt x="783" y="440"/>
                    <a:pt x="779" y="439"/>
                    <a:pt x="774" y="434"/>
                  </a:cubicBezTo>
                  <a:cubicBezTo>
                    <a:pt x="788" y="427"/>
                    <a:pt x="787" y="417"/>
                    <a:pt x="804" y="404"/>
                  </a:cubicBezTo>
                  <a:cubicBezTo>
                    <a:pt x="800" y="402"/>
                    <a:pt x="798" y="400"/>
                    <a:pt x="794" y="396"/>
                  </a:cubicBezTo>
                  <a:cubicBezTo>
                    <a:pt x="812" y="390"/>
                    <a:pt x="818" y="381"/>
                    <a:pt x="832" y="375"/>
                  </a:cubicBezTo>
                  <a:cubicBezTo>
                    <a:pt x="829" y="372"/>
                    <a:pt x="826" y="370"/>
                    <a:pt x="824" y="365"/>
                  </a:cubicBezTo>
                  <a:cubicBezTo>
                    <a:pt x="861" y="357"/>
                    <a:pt x="903" y="342"/>
                    <a:pt x="945" y="362"/>
                  </a:cubicBezTo>
                  <a:cubicBezTo>
                    <a:pt x="953" y="365"/>
                    <a:pt x="962" y="370"/>
                    <a:pt x="964" y="383"/>
                  </a:cubicBezTo>
                  <a:cubicBezTo>
                    <a:pt x="993" y="386"/>
                    <a:pt x="1012" y="393"/>
                    <a:pt x="1015" y="417"/>
                  </a:cubicBezTo>
                  <a:cubicBezTo>
                    <a:pt x="1017" y="428"/>
                    <a:pt x="1014" y="442"/>
                    <a:pt x="1000" y="459"/>
                  </a:cubicBezTo>
                  <a:cubicBezTo>
                    <a:pt x="1000" y="449"/>
                    <a:pt x="996" y="437"/>
                    <a:pt x="984" y="434"/>
                  </a:cubicBezTo>
                  <a:cubicBezTo>
                    <a:pt x="977" y="432"/>
                    <a:pt x="966" y="433"/>
                    <a:pt x="953" y="436"/>
                  </a:cubicBezTo>
                  <a:cubicBezTo>
                    <a:pt x="947" y="437"/>
                    <a:pt x="941" y="439"/>
                    <a:pt x="935" y="441"/>
                  </a:cubicBezTo>
                  <a:cubicBezTo>
                    <a:pt x="939" y="443"/>
                    <a:pt x="943" y="444"/>
                    <a:pt x="946" y="446"/>
                  </a:cubicBezTo>
                  <a:cubicBezTo>
                    <a:pt x="948" y="447"/>
                    <a:pt x="950" y="448"/>
                    <a:pt x="952" y="449"/>
                  </a:cubicBezTo>
                  <a:cubicBezTo>
                    <a:pt x="968" y="460"/>
                    <a:pt x="974" y="458"/>
                    <a:pt x="975" y="460"/>
                  </a:cubicBezTo>
                  <a:cubicBezTo>
                    <a:pt x="965" y="464"/>
                    <a:pt x="953" y="463"/>
                    <a:pt x="937" y="456"/>
                  </a:cubicBezTo>
                  <a:cubicBezTo>
                    <a:pt x="937" y="456"/>
                    <a:pt x="937" y="456"/>
                    <a:pt x="937" y="456"/>
                  </a:cubicBezTo>
                  <a:cubicBezTo>
                    <a:pt x="937" y="456"/>
                    <a:pt x="937" y="456"/>
                    <a:pt x="937" y="456"/>
                  </a:cubicBezTo>
                  <a:cubicBezTo>
                    <a:pt x="950" y="464"/>
                    <a:pt x="960" y="475"/>
                    <a:pt x="962" y="487"/>
                  </a:cubicBezTo>
                  <a:cubicBezTo>
                    <a:pt x="951" y="478"/>
                    <a:pt x="937" y="470"/>
                    <a:pt x="923" y="475"/>
                  </a:cubicBezTo>
                  <a:cubicBezTo>
                    <a:pt x="917" y="477"/>
                    <a:pt x="913" y="478"/>
                    <a:pt x="907" y="475"/>
                  </a:cubicBezTo>
                  <a:cubicBezTo>
                    <a:pt x="897" y="487"/>
                    <a:pt x="893" y="499"/>
                    <a:pt x="891" y="514"/>
                  </a:cubicBezTo>
                  <a:cubicBezTo>
                    <a:pt x="890" y="526"/>
                    <a:pt x="891" y="539"/>
                    <a:pt x="894" y="551"/>
                  </a:cubicBezTo>
                  <a:cubicBezTo>
                    <a:pt x="894" y="551"/>
                    <a:pt x="894" y="551"/>
                    <a:pt x="894" y="551"/>
                  </a:cubicBezTo>
                  <a:cubicBezTo>
                    <a:pt x="920" y="640"/>
                    <a:pt x="968" y="668"/>
                    <a:pt x="1002" y="668"/>
                  </a:cubicBezTo>
                  <a:cubicBezTo>
                    <a:pt x="1031" y="668"/>
                    <a:pt x="1051" y="624"/>
                    <a:pt x="1057" y="569"/>
                  </a:cubicBezTo>
                  <a:cubicBezTo>
                    <a:pt x="1022" y="561"/>
                    <a:pt x="1011" y="528"/>
                    <a:pt x="1041" y="500"/>
                  </a:cubicBezTo>
                  <a:cubicBezTo>
                    <a:pt x="1165" y="383"/>
                    <a:pt x="1372" y="211"/>
                    <a:pt x="1450" y="159"/>
                  </a:cubicBezTo>
                  <a:cubicBezTo>
                    <a:pt x="1455" y="155"/>
                    <a:pt x="1465" y="153"/>
                    <a:pt x="1464" y="165"/>
                  </a:cubicBezTo>
                  <a:cubicBezTo>
                    <a:pt x="1458" y="234"/>
                    <a:pt x="1437" y="280"/>
                    <a:pt x="1399" y="319"/>
                  </a:cubicBezTo>
                  <a:cubicBezTo>
                    <a:pt x="1370" y="347"/>
                    <a:pt x="1339" y="363"/>
                    <a:pt x="1304" y="384"/>
                  </a:cubicBezTo>
                  <a:cubicBezTo>
                    <a:pt x="1304" y="400"/>
                    <a:pt x="1304" y="400"/>
                    <a:pt x="1304" y="400"/>
                  </a:cubicBezTo>
                  <a:cubicBezTo>
                    <a:pt x="1498" y="287"/>
                    <a:pt x="1498" y="287"/>
                    <a:pt x="1498" y="287"/>
                  </a:cubicBezTo>
                  <a:cubicBezTo>
                    <a:pt x="1503" y="284"/>
                    <a:pt x="1513" y="281"/>
                    <a:pt x="1512" y="293"/>
                  </a:cubicBezTo>
                  <a:cubicBezTo>
                    <a:pt x="1502" y="359"/>
                    <a:pt x="1475" y="404"/>
                    <a:pt x="1421" y="439"/>
                  </a:cubicBezTo>
                  <a:cubicBezTo>
                    <a:pt x="1382" y="464"/>
                    <a:pt x="1336" y="477"/>
                    <a:pt x="1301" y="486"/>
                  </a:cubicBezTo>
                  <a:cubicBezTo>
                    <a:pt x="1299" y="502"/>
                    <a:pt x="1299" y="502"/>
                    <a:pt x="1299" y="502"/>
                  </a:cubicBezTo>
                  <a:cubicBezTo>
                    <a:pt x="1520" y="437"/>
                    <a:pt x="1520" y="437"/>
                    <a:pt x="1520" y="437"/>
                  </a:cubicBezTo>
                  <a:cubicBezTo>
                    <a:pt x="1525" y="435"/>
                    <a:pt x="1533" y="435"/>
                    <a:pt x="1531" y="445"/>
                  </a:cubicBezTo>
                  <a:cubicBezTo>
                    <a:pt x="1513" y="518"/>
                    <a:pt x="1459" y="552"/>
                    <a:pt x="1409" y="566"/>
                  </a:cubicBezTo>
                  <a:cubicBezTo>
                    <a:pt x="1368" y="577"/>
                    <a:pt x="1326" y="579"/>
                    <a:pt x="1281" y="579"/>
                  </a:cubicBezTo>
                  <a:cubicBezTo>
                    <a:pt x="1276" y="594"/>
                    <a:pt x="1276" y="594"/>
                    <a:pt x="1276" y="594"/>
                  </a:cubicBezTo>
                  <a:cubicBezTo>
                    <a:pt x="1504" y="591"/>
                    <a:pt x="1504" y="591"/>
                    <a:pt x="1504" y="591"/>
                  </a:cubicBezTo>
                  <a:cubicBezTo>
                    <a:pt x="1509" y="592"/>
                    <a:pt x="1516" y="594"/>
                    <a:pt x="1512" y="603"/>
                  </a:cubicBezTo>
                  <a:cubicBezTo>
                    <a:pt x="1500" y="626"/>
                    <a:pt x="1469" y="674"/>
                    <a:pt x="1374" y="682"/>
                  </a:cubicBezTo>
                  <a:cubicBezTo>
                    <a:pt x="1335" y="684"/>
                    <a:pt x="1295" y="676"/>
                    <a:pt x="1247" y="663"/>
                  </a:cubicBezTo>
                  <a:cubicBezTo>
                    <a:pt x="1240" y="677"/>
                    <a:pt x="1240" y="677"/>
                    <a:pt x="1240" y="677"/>
                  </a:cubicBezTo>
                  <a:cubicBezTo>
                    <a:pt x="1450" y="735"/>
                    <a:pt x="1450" y="735"/>
                    <a:pt x="1450" y="735"/>
                  </a:cubicBezTo>
                  <a:cubicBezTo>
                    <a:pt x="1459" y="737"/>
                    <a:pt x="1458" y="747"/>
                    <a:pt x="1451" y="751"/>
                  </a:cubicBezTo>
                  <a:cubicBezTo>
                    <a:pt x="1418" y="772"/>
                    <a:pt x="1366" y="793"/>
                    <a:pt x="1305" y="784"/>
                  </a:cubicBezTo>
                  <a:cubicBezTo>
                    <a:pt x="1265" y="778"/>
                    <a:pt x="1234" y="760"/>
                    <a:pt x="1199" y="740"/>
                  </a:cubicBezTo>
                  <a:cubicBezTo>
                    <a:pt x="1191" y="752"/>
                    <a:pt x="1191" y="752"/>
                    <a:pt x="1191" y="752"/>
                  </a:cubicBezTo>
                  <a:cubicBezTo>
                    <a:pt x="1370" y="853"/>
                    <a:pt x="1370" y="853"/>
                    <a:pt x="1370" y="853"/>
                  </a:cubicBezTo>
                  <a:cubicBezTo>
                    <a:pt x="1377" y="857"/>
                    <a:pt x="1374" y="864"/>
                    <a:pt x="1367" y="867"/>
                  </a:cubicBezTo>
                  <a:cubicBezTo>
                    <a:pt x="1329" y="879"/>
                    <a:pt x="1289" y="883"/>
                    <a:pt x="1243" y="869"/>
                  </a:cubicBezTo>
                  <a:cubicBezTo>
                    <a:pt x="1203" y="857"/>
                    <a:pt x="1185" y="841"/>
                    <a:pt x="1146" y="802"/>
                  </a:cubicBezTo>
                  <a:cubicBezTo>
                    <a:pt x="1135" y="812"/>
                    <a:pt x="1135" y="812"/>
                    <a:pt x="1135" y="812"/>
                  </a:cubicBezTo>
                  <a:cubicBezTo>
                    <a:pt x="1267" y="945"/>
                    <a:pt x="1267" y="945"/>
                    <a:pt x="1267" y="945"/>
                  </a:cubicBezTo>
                  <a:cubicBezTo>
                    <a:pt x="1273" y="951"/>
                    <a:pt x="1269" y="959"/>
                    <a:pt x="1260" y="960"/>
                  </a:cubicBezTo>
                  <a:cubicBezTo>
                    <a:pt x="1223" y="959"/>
                    <a:pt x="1187" y="961"/>
                    <a:pt x="1151" y="937"/>
                  </a:cubicBezTo>
                  <a:cubicBezTo>
                    <a:pt x="1123" y="919"/>
                    <a:pt x="1102" y="888"/>
                    <a:pt x="1087" y="853"/>
                  </a:cubicBezTo>
                  <a:cubicBezTo>
                    <a:pt x="1074" y="862"/>
                    <a:pt x="1074" y="862"/>
                    <a:pt x="1074" y="862"/>
                  </a:cubicBezTo>
                  <a:cubicBezTo>
                    <a:pt x="1158" y="1011"/>
                    <a:pt x="1158" y="1011"/>
                    <a:pt x="1158" y="1011"/>
                  </a:cubicBezTo>
                  <a:cubicBezTo>
                    <a:pt x="1162" y="1018"/>
                    <a:pt x="1155" y="1023"/>
                    <a:pt x="1146" y="1021"/>
                  </a:cubicBezTo>
                  <a:cubicBezTo>
                    <a:pt x="1120" y="1017"/>
                    <a:pt x="1088" y="1010"/>
                    <a:pt x="1065" y="989"/>
                  </a:cubicBezTo>
                  <a:cubicBezTo>
                    <a:pt x="1038" y="965"/>
                    <a:pt x="1027" y="940"/>
                    <a:pt x="1016" y="897"/>
                  </a:cubicBezTo>
                  <a:cubicBezTo>
                    <a:pt x="1002" y="904"/>
                    <a:pt x="1002" y="904"/>
                    <a:pt x="1002" y="904"/>
                  </a:cubicBezTo>
                  <a:cubicBezTo>
                    <a:pt x="1053" y="1048"/>
                    <a:pt x="1053" y="1048"/>
                    <a:pt x="1053" y="1048"/>
                  </a:cubicBezTo>
                  <a:cubicBezTo>
                    <a:pt x="1054" y="1055"/>
                    <a:pt x="1047" y="1058"/>
                    <a:pt x="1040" y="1055"/>
                  </a:cubicBezTo>
                  <a:cubicBezTo>
                    <a:pt x="1000" y="1042"/>
                    <a:pt x="979" y="1025"/>
                    <a:pt x="963" y="996"/>
                  </a:cubicBezTo>
                  <a:cubicBezTo>
                    <a:pt x="956" y="1001"/>
                    <a:pt x="949" y="1006"/>
                    <a:pt x="942" y="1011"/>
                  </a:cubicBezTo>
                  <a:cubicBezTo>
                    <a:pt x="950" y="1012"/>
                    <a:pt x="956" y="1022"/>
                    <a:pt x="958" y="1042"/>
                  </a:cubicBezTo>
                  <a:cubicBezTo>
                    <a:pt x="958" y="1043"/>
                    <a:pt x="958" y="1043"/>
                    <a:pt x="958" y="1043"/>
                  </a:cubicBezTo>
                  <a:cubicBezTo>
                    <a:pt x="970" y="1045"/>
                    <a:pt x="983" y="1047"/>
                    <a:pt x="995" y="1047"/>
                  </a:cubicBezTo>
                  <a:cubicBezTo>
                    <a:pt x="1006" y="1062"/>
                    <a:pt x="1009" y="1075"/>
                    <a:pt x="1008" y="1096"/>
                  </a:cubicBezTo>
                  <a:cubicBezTo>
                    <a:pt x="1068" y="1118"/>
                    <a:pt x="1068" y="1118"/>
                    <a:pt x="1068" y="1118"/>
                  </a:cubicBezTo>
                  <a:cubicBezTo>
                    <a:pt x="1096" y="1128"/>
                    <a:pt x="1111" y="1145"/>
                    <a:pt x="1109" y="1180"/>
                  </a:cubicBezTo>
                  <a:cubicBezTo>
                    <a:pt x="1083" y="1202"/>
                    <a:pt x="1060" y="1201"/>
                    <a:pt x="1035" y="1185"/>
                  </a:cubicBezTo>
                  <a:cubicBezTo>
                    <a:pt x="985" y="1153"/>
                    <a:pt x="985" y="1153"/>
                    <a:pt x="985" y="1153"/>
                  </a:cubicBezTo>
                  <a:cubicBezTo>
                    <a:pt x="982" y="1156"/>
                    <a:pt x="980" y="1159"/>
                    <a:pt x="978" y="1160"/>
                  </a:cubicBezTo>
                  <a:cubicBezTo>
                    <a:pt x="1027" y="1196"/>
                    <a:pt x="1027" y="1196"/>
                    <a:pt x="1027" y="1196"/>
                  </a:cubicBezTo>
                  <a:cubicBezTo>
                    <a:pt x="1051" y="1214"/>
                    <a:pt x="1061" y="1234"/>
                    <a:pt x="1049" y="1267"/>
                  </a:cubicBezTo>
                  <a:cubicBezTo>
                    <a:pt x="1018" y="1281"/>
                    <a:pt x="997" y="1274"/>
                    <a:pt x="977" y="1251"/>
                  </a:cubicBezTo>
                  <a:cubicBezTo>
                    <a:pt x="897" y="1161"/>
                    <a:pt x="897" y="1161"/>
                    <a:pt x="897" y="1161"/>
                  </a:cubicBezTo>
                  <a:cubicBezTo>
                    <a:pt x="895" y="1162"/>
                    <a:pt x="893" y="1164"/>
                    <a:pt x="891" y="1165"/>
                  </a:cubicBezTo>
                  <a:cubicBezTo>
                    <a:pt x="967" y="1260"/>
                    <a:pt x="967" y="1260"/>
                    <a:pt x="967" y="1260"/>
                  </a:cubicBezTo>
                  <a:cubicBezTo>
                    <a:pt x="985" y="1283"/>
                    <a:pt x="989" y="1306"/>
                    <a:pt x="969" y="1334"/>
                  </a:cubicBezTo>
                  <a:cubicBezTo>
                    <a:pt x="935" y="1339"/>
                    <a:pt x="916" y="1326"/>
                    <a:pt x="903" y="1299"/>
                  </a:cubicBezTo>
                  <a:cubicBezTo>
                    <a:pt x="851" y="1191"/>
                    <a:pt x="851" y="1191"/>
                    <a:pt x="851" y="1191"/>
                  </a:cubicBezTo>
                  <a:cubicBezTo>
                    <a:pt x="851" y="1191"/>
                    <a:pt x="851" y="1191"/>
                    <a:pt x="851" y="1191"/>
                  </a:cubicBezTo>
                  <a:cubicBezTo>
                    <a:pt x="849" y="1192"/>
                    <a:pt x="846" y="1193"/>
                    <a:pt x="844" y="1194"/>
                  </a:cubicBezTo>
                  <a:cubicBezTo>
                    <a:pt x="890" y="1305"/>
                    <a:pt x="890" y="1305"/>
                    <a:pt x="890" y="1305"/>
                  </a:cubicBezTo>
                  <a:cubicBezTo>
                    <a:pt x="901" y="1333"/>
                    <a:pt x="899" y="1356"/>
                    <a:pt x="872" y="1377"/>
                  </a:cubicBezTo>
                  <a:cubicBezTo>
                    <a:pt x="838" y="1373"/>
                    <a:pt x="823" y="1356"/>
                    <a:pt x="818" y="1326"/>
                  </a:cubicBezTo>
                  <a:cubicBezTo>
                    <a:pt x="798" y="1207"/>
                    <a:pt x="798" y="1207"/>
                    <a:pt x="798" y="1207"/>
                  </a:cubicBezTo>
                  <a:cubicBezTo>
                    <a:pt x="798" y="1207"/>
                    <a:pt x="798" y="1207"/>
                    <a:pt x="798" y="1207"/>
                  </a:cubicBezTo>
                  <a:cubicBezTo>
                    <a:pt x="795" y="1207"/>
                    <a:pt x="793" y="1208"/>
                    <a:pt x="790" y="1208"/>
                  </a:cubicBezTo>
                  <a:cubicBezTo>
                    <a:pt x="791" y="1208"/>
                    <a:pt x="791" y="1208"/>
                    <a:pt x="791" y="1208"/>
                  </a:cubicBezTo>
                  <a:cubicBezTo>
                    <a:pt x="804" y="1328"/>
                    <a:pt x="804" y="1328"/>
                    <a:pt x="804" y="1328"/>
                  </a:cubicBezTo>
                  <a:cubicBezTo>
                    <a:pt x="807" y="1358"/>
                    <a:pt x="798" y="1379"/>
                    <a:pt x="767" y="1392"/>
                  </a:cubicBezTo>
                  <a:cubicBezTo>
                    <a:pt x="735" y="1379"/>
                    <a:pt x="726" y="1358"/>
                    <a:pt x="729" y="1328"/>
                  </a:cubicBezTo>
                  <a:cubicBezTo>
                    <a:pt x="743" y="1208"/>
                    <a:pt x="743" y="1208"/>
                    <a:pt x="743" y="1208"/>
                  </a:cubicBezTo>
                  <a:cubicBezTo>
                    <a:pt x="740" y="1208"/>
                    <a:pt x="738" y="1207"/>
                    <a:pt x="735" y="1207"/>
                  </a:cubicBezTo>
                  <a:cubicBezTo>
                    <a:pt x="735" y="1207"/>
                    <a:pt x="735" y="1207"/>
                    <a:pt x="735" y="1207"/>
                  </a:cubicBezTo>
                  <a:cubicBezTo>
                    <a:pt x="715" y="1326"/>
                    <a:pt x="715" y="1326"/>
                    <a:pt x="715" y="1326"/>
                  </a:cubicBezTo>
                  <a:cubicBezTo>
                    <a:pt x="710" y="1356"/>
                    <a:pt x="696" y="1373"/>
                    <a:pt x="662" y="1377"/>
                  </a:cubicBezTo>
                  <a:cubicBezTo>
                    <a:pt x="635" y="1356"/>
                    <a:pt x="632" y="1333"/>
                    <a:pt x="643" y="1305"/>
                  </a:cubicBezTo>
                  <a:cubicBezTo>
                    <a:pt x="689" y="1194"/>
                    <a:pt x="689" y="1194"/>
                    <a:pt x="689" y="1194"/>
                  </a:cubicBezTo>
                  <a:cubicBezTo>
                    <a:pt x="687" y="1193"/>
                    <a:pt x="685" y="1192"/>
                    <a:pt x="683" y="1191"/>
                  </a:cubicBezTo>
                  <a:cubicBezTo>
                    <a:pt x="683" y="1191"/>
                    <a:pt x="683" y="1191"/>
                    <a:pt x="683" y="1191"/>
                  </a:cubicBezTo>
                  <a:cubicBezTo>
                    <a:pt x="630" y="1299"/>
                    <a:pt x="630" y="1299"/>
                    <a:pt x="630" y="1299"/>
                  </a:cubicBezTo>
                  <a:cubicBezTo>
                    <a:pt x="617" y="1327"/>
                    <a:pt x="598" y="1339"/>
                    <a:pt x="564" y="1334"/>
                  </a:cubicBezTo>
                  <a:cubicBezTo>
                    <a:pt x="545" y="1306"/>
                    <a:pt x="548" y="1284"/>
                    <a:pt x="567" y="1260"/>
                  </a:cubicBezTo>
                  <a:cubicBezTo>
                    <a:pt x="642" y="1165"/>
                    <a:pt x="642" y="1165"/>
                    <a:pt x="642" y="1165"/>
                  </a:cubicBezTo>
                  <a:cubicBezTo>
                    <a:pt x="640" y="1164"/>
                    <a:pt x="638" y="1162"/>
                    <a:pt x="637" y="1161"/>
                  </a:cubicBezTo>
                  <a:cubicBezTo>
                    <a:pt x="557" y="1251"/>
                    <a:pt x="557" y="1251"/>
                    <a:pt x="557" y="1251"/>
                  </a:cubicBezTo>
                  <a:cubicBezTo>
                    <a:pt x="537" y="1274"/>
                    <a:pt x="515" y="1281"/>
                    <a:pt x="484" y="1267"/>
                  </a:cubicBezTo>
                  <a:cubicBezTo>
                    <a:pt x="473" y="1234"/>
                    <a:pt x="482" y="1214"/>
                    <a:pt x="506" y="1196"/>
                  </a:cubicBezTo>
                  <a:cubicBezTo>
                    <a:pt x="605" y="1125"/>
                    <a:pt x="605" y="1125"/>
                    <a:pt x="605" y="1125"/>
                  </a:cubicBezTo>
                  <a:cubicBezTo>
                    <a:pt x="603" y="1123"/>
                    <a:pt x="602" y="1121"/>
                    <a:pt x="601" y="1120"/>
                  </a:cubicBezTo>
                  <a:cubicBezTo>
                    <a:pt x="499" y="1185"/>
                    <a:pt x="499" y="1185"/>
                    <a:pt x="499" y="1185"/>
                  </a:cubicBezTo>
                  <a:cubicBezTo>
                    <a:pt x="473" y="1201"/>
                    <a:pt x="451" y="1202"/>
                    <a:pt x="425" y="1180"/>
                  </a:cubicBezTo>
                  <a:cubicBezTo>
                    <a:pt x="423" y="1145"/>
                    <a:pt x="437" y="1128"/>
                    <a:pt x="466" y="1118"/>
                  </a:cubicBezTo>
                  <a:cubicBezTo>
                    <a:pt x="591" y="1073"/>
                    <a:pt x="591" y="1073"/>
                    <a:pt x="591" y="1073"/>
                  </a:cubicBezTo>
                  <a:cubicBezTo>
                    <a:pt x="597" y="1051"/>
                    <a:pt x="597" y="1051"/>
                    <a:pt x="597" y="1051"/>
                  </a:cubicBezTo>
                  <a:cubicBezTo>
                    <a:pt x="530" y="1038"/>
                    <a:pt x="530" y="1038"/>
                    <a:pt x="530" y="1038"/>
                  </a:cubicBezTo>
                  <a:cubicBezTo>
                    <a:pt x="520" y="1045"/>
                    <a:pt x="507" y="1050"/>
                    <a:pt x="493" y="1055"/>
                  </a:cubicBezTo>
                  <a:cubicBezTo>
                    <a:pt x="486" y="1058"/>
                    <a:pt x="479" y="1055"/>
                    <a:pt x="481" y="1048"/>
                  </a:cubicBezTo>
                  <a:cubicBezTo>
                    <a:pt x="531" y="904"/>
                    <a:pt x="531" y="904"/>
                    <a:pt x="531" y="904"/>
                  </a:cubicBezTo>
                  <a:cubicBezTo>
                    <a:pt x="517" y="897"/>
                    <a:pt x="517" y="897"/>
                    <a:pt x="517" y="897"/>
                  </a:cubicBezTo>
                  <a:cubicBezTo>
                    <a:pt x="506" y="940"/>
                    <a:pt x="496" y="965"/>
                    <a:pt x="468" y="989"/>
                  </a:cubicBezTo>
                  <a:cubicBezTo>
                    <a:pt x="446" y="1010"/>
                    <a:pt x="414" y="1017"/>
                    <a:pt x="387" y="1021"/>
                  </a:cubicBezTo>
                  <a:cubicBezTo>
                    <a:pt x="378" y="1023"/>
                    <a:pt x="372" y="1018"/>
                    <a:pt x="376" y="1011"/>
                  </a:cubicBezTo>
                  <a:cubicBezTo>
                    <a:pt x="459" y="862"/>
                    <a:pt x="459" y="862"/>
                    <a:pt x="459" y="862"/>
                  </a:cubicBezTo>
                  <a:cubicBezTo>
                    <a:pt x="447" y="853"/>
                    <a:pt x="447" y="853"/>
                    <a:pt x="447" y="853"/>
                  </a:cubicBezTo>
                  <a:cubicBezTo>
                    <a:pt x="431" y="888"/>
                    <a:pt x="411" y="919"/>
                    <a:pt x="383" y="937"/>
                  </a:cubicBezTo>
                  <a:cubicBezTo>
                    <a:pt x="347" y="961"/>
                    <a:pt x="310" y="959"/>
                    <a:pt x="273" y="960"/>
                  </a:cubicBezTo>
                  <a:cubicBezTo>
                    <a:pt x="264" y="959"/>
                    <a:pt x="260" y="951"/>
                    <a:pt x="266" y="945"/>
                  </a:cubicBezTo>
                  <a:cubicBezTo>
                    <a:pt x="398" y="812"/>
                    <a:pt x="398" y="812"/>
                    <a:pt x="398" y="812"/>
                  </a:cubicBezTo>
                  <a:cubicBezTo>
                    <a:pt x="387" y="802"/>
                    <a:pt x="387" y="802"/>
                    <a:pt x="387" y="802"/>
                  </a:cubicBezTo>
                  <a:cubicBezTo>
                    <a:pt x="348" y="841"/>
                    <a:pt x="330" y="857"/>
                    <a:pt x="290" y="869"/>
                  </a:cubicBezTo>
                  <a:cubicBezTo>
                    <a:pt x="244" y="883"/>
                    <a:pt x="205" y="879"/>
                    <a:pt x="166" y="867"/>
                  </a:cubicBezTo>
                  <a:cubicBezTo>
                    <a:pt x="159" y="865"/>
                    <a:pt x="156" y="857"/>
                    <a:pt x="163" y="853"/>
                  </a:cubicBezTo>
                  <a:cubicBezTo>
                    <a:pt x="343" y="752"/>
                    <a:pt x="343" y="752"/>
                    <a:pt x="343" y="752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00" y="760"/>
                    <a:pt x="269" y="778"/>
                    <a:pt x="229" y="784"/>
                  </a:cubicBezTo>
                  <a:cubicBezTo>
                    <a:pt x="167" y="793"/>
                    <a:pt x="116" y="772"/>
                    <a:pt x="82" y="751"/>
                  </a:cubicBezTo>
                  <a:cubicBezTo>
                    <a:pt x="76" y="747"/>
                    <a:pt x="74" y="737"/>
                    <a:pt x="83" y="735"/>
                  </a:cubicBezTo>
                  <a:cubicBezTo>
                    <a:pt x="294" y="677"/>
                    <a:pt x="294" y="677"/>
                    <a:pt x="294" y="677"/>
                  </a:cubicBezTo>
                  <a:cubicBezTo>
                    <a:pt x="286" y="664"/>
                    <a:pt x="286" y="664"/>
                    <a:pt x="286" y="664"/>
                  </a:cubicBezTo>
                  <a:cubicBezTo>
                    <a:pt x="239" y="676"/>
                    <a:pt x="199" y="684"/>
                    <a:pt x="160" y="682"/>
                  </a:cubicBezTo>
                  <a:cubicBezTo>
                    <a:pt x="64" y="674"/>
                    <a:pt x="33" y="626"/>
                    <a:pt x="21" y="603"/>
                  </a:cubicBezTo>
                  <a:cubicBezTo>
                    <a:pt x="18" y="594"/>
                    <a:pt x="24" y="592"/>
                    <a:pt x="30" y="591"/>
                  </a:cubicBezTo>
                  <a:cubicBezTo>
                    <a:pt x="257" y="594"/>
                    <a:pt x="257" y="594"/>
                    <a:pt x="257" y="594"/>
                  </a:cubicBezTo>
                  <a:cubicBezTo>
                    <a:pt x="252" y="579"/>
                    <a:pt x="252" y="579"/>
                    <a:pt x="252" y="579"/>
                  </a:cubicBezTo>
                  <a:cubicBezTo>
                    <a:pt x="207" y="579"/>
                    <a:pt x="165" y="577"/>
                    <a:pt x="124" y="566"/>
                  </a:cubicBezTo>
                  <a:cubicBezTo>
                    <a:pt x="75" y="552"/>
                    <a:pt x="21" y="518"/>
                    <a:pt x="2" y="445"/>
                  </a:cubicBezTo>
                  <a:cubicBezTo>
                    <a:pt x="0" y="435"/>
                    <a:pt x="8" y="435"/>
                    <a:pt x="13" y="437"/>
                  </a:cubicBezTo>
                  <a:cubicBezTo>
                    <a:pt x="235" y="502"/>
                    <a:pt x="235" y="502"/>
                    <a:pt x="235" y="502"/>
                  </a:cubicBezTo>
                  <a:cubicBezTo>
                    <a:pt x="232" y="486"/>
                    <a:pt x="232" y="486"/>
                    <a:pt x="232" y="486"/>
                  </a:cubicBezTo>
                  <a:cubicBezTo>
                    <a:pt x="198" y="477"/>
                    <a:pt x="152" y="464"/>
                    <a:pt x="112" y="439"/>
                  </a:cubicBezTo>
                  <a:cubicBezTo>
                    <a:pt x="58" y="404"/>
                    <a:pt x="32" y="359"/>
                    <a:pt x="22" y="293"/>
                  </a:cubicBezTo>
                  <a:cubicBezTo>
                    <a:pt x="20" y="281"/>
                    <a:pt x="31" y="284"/>
                    <a:pt x="35" y="287"/>
                  </a:cubicBezTo>
                  <a:cubicBezTo>
                    <a:pt x="229" y="400"/>
                    <a:pt x="229" y="400"/>
                    <a:pt x="229" y="400"/>
                  </a:cubicBezTo>
                  <a:cubicBezTo>
                    <a:pt x="230" y="384"/>
                    <a:pt x="230" y="384"/>
                    <a:pt x="230" y="384"/>
                  </a:cubicBezTo>
                  <a:cubicBezTo>
                    <a:pt x="195" y="363"/>
                    <a:pt x="163" y="347"/>
                    <a:pt x="135" y="319"/>
                  </a:cubicBezTo>
                  <a:cubicBezTo>
                    <a:pt x="96" y="280"/>
                    <a:pt x="75" y="234"/>
                    <a:pt x="69" y="165"/>
                  </a:cubicBezTo>
                  <a:cubicBezTo>
                    <a:pt x="68" y="153"/>
                    <a:pt x="79" y="155"/>
                    <a:pt x="83" y="159"/>
                  </a:cubicBezTo>
                  <a:cubicBezTo>
                    <a:pt x="162" y="211"/>
                    <a:pt x="369" y="383"/>
                    <a:pt x="492" y="500"/>
                  </a:cubicBezTo>
                  <a:cubicBezTo>
                    <a:pt x="522" y="528"/>
                    <a:pt x="511" y="561"/>
                    <a:pt x="476" y="570"/>
                  </a:cubicBezTo>
                  <a:cubicBezTo>
                    <a:pt x="482" y="624"/>
                    <a:pt x="503" y="668"/>
                    <a:pt x="531" y="668"/>
                  </a:cubicBezTo>
                  <a:cubicBezTo>
                    <a:pt x="565" y="668"/>
                    <a:pt x="614" y="640"/>
                    <a:pt x="640" y="551"/>
                  </a:cubicBezTo>
                  <a:cubicBezTo>
                    <a:pt x="640" y="552"/>
                    <a:pt x="641" y="542"/>
                    <a:pt x="642" y="541"/>
                  </a:cubicBezTo>
                  <a:close/>
                  <a:moveTo>
                    <a:pt x="658" y="1055"/>
                  </a:moveTo>
                  <a:cubicBezTo>
                    <a:pt x="667" y="1064"/>
                    <a:pt x="679" y="1069"/>
                    <a:pt x="692" y="1068"/>
                  </a:cubicBezTo>
                  <a:cubicBezTo>
                    <a:pt x="697" y="1067"/>
                    <a:pt x="695" y="1064"/>
                    <a:pt x="693" y="1063"/>
                  </a:cubicBezTo>
                  <a:cubicBezTo>
                    <a:pt x="687" y="1058"/>
                    <a:pt x="679" y="1050"/>
                    <a:pt x="675" y="1040"/>
                  </a:cubicBezTo>
                  <a:cubicBezTo>
                    <a:pt x="680" y="1035"/>
                    <a:pt x="685" y="1029"/>
                    <a:pt x="683" y="1023"/>
                  </a:cubicBezTo>
                  <a:cubicBezTo>
                    <a:pt x="690" y="1026"/>
                    <a:pt x="699" y="1026"/>
                    <a:pt x="705" y="1022"/>
                  </a:cubicBezTo>
                  <a:cubicBezTo>
                    <a:pt x="712" y="1026"/>
                    <a:pt x="719" y="1029"/>
                    <a:pt x="725" y="1041"/>
                  </a:cubicBezTo>
                  <a:cubicBezTo>
                    <a:pt x="726" y="1043"/>
                    <a:pt x="729" y="1043"/>
                    <a:pt x="729" y="1040"/>
                  </a:cubicBezTo>
                  <a:cubicBezTo>
                    <a:pt x="732" y="1024"/>
                    <a:pt x="726" y="1007"/>
                    <a:pt x="721" y="997"/>
                  </a:cubicBezTo>
                  <a:cubicBezTo>
                    <a:pt x="727" y="1000"/>
                    <a:pt x="738" y="1004"/>
                    <a:pt x="747" y="1002"/>
                  </a:cubicBezTo>
                  <a:cubicBezTo>
                    <a:pt x="751" y="1006"/>
                    <a:pt x="754" y="1011"/>
                    <a:pt x="757" y="1019"/>
                  </a:cubicBezTo>
                  <a:cubicBezTo>
                    <a:pt x="759" y="1022"/>
                    <a:pt x="762" y="1021"/>
                    <a:pt x="762" y="1018"/>
                  </a:cubicBezTo>
                  <a:cubicBezTo>
                    <a:pt x="765" y="998"/>
                    <a:pt x="762" y="986"/>
                    <a:pt x="753" y="974"/>
                  </a:cubicBezTo>
                  <a:cubicBezTo>
                    <a:pt x="739" y="954"/>
                    <a:pt x="717" y="952"/>
                    <a:pt x="713" y="980"/>
                  </a:cubicBezTo>
                  <a:cubicBezTo>
                    <a:pt x="706" y="971"/>
                    <a:pt x="695" y="962"/>
                    <a:pt x="685" y="969"/>
                  </a:cubicBezTo>
                  <a:cubicBezTo>
                    <a:pt x="677" y="975"/>
                    <a:pt x="675" y="1002"/>
                    <a:pt x="675" y="1014"/>
                  </a:cubicBezTo>
                  <a:cubicBezTo>
                    <a:pt x="642" y="1000"/>
                    <a:pt x="624" y="1007"/>
                    <a:pt x="636" y="1044"/>
                  </a:cubicBezTo>
                  <a:cubicBezTo>
                    <a:pt x="641" y="1056"/>
                    <a:pt x="646" y="1065"/>
                    <a:pt x="658" y="1055"/>
                  </a:cubicBezTo>
                  <a:close/>
                  <a:moveTo>
                    <a:pt x="731" y="631"/>
                  </a:moveTo>
                  <a:cubicBezTo>
                    <a:pt x="729" y="632"/>
                    <a:pt x="729" y="632"/>
                    <a:pt x="729" y="632"/>
                  </a:cubicBezTo>
                  <a:cubicBezTo>
                    <a:pt x="730" y="633"/>
                    <a:pt x="731" y="636"/>
                    <a:pt x="732" y="641"/>
                  </a:cubicBezTo>
                  <a:cubicBezTo>
                    <a:pt x="730" y="644"/>
                    <a:pt x="728" y="649"/>
                    <a:pt x="726" y="651"/>
                  </a:cubicBezTo>
                  <a:cubicBezTo>
                    <a:pt x="722" y="654"/>
                    <a:pt x="721" y="657"/>
                    <a:pt x="719" y="659"/>
                  </a:cubicBezTo>
                  <a:cubicBezTo>
                    <a:pt x="716" y="661"/>
                    <a:pt x="712" y="666"/>
                    <a:pt x="712" y="669"/>
                  </a:cubicBezTo>
                  <a:cubicBezTo>
                    <a:pt x="705" y="675"/>
                    <a:pt x="699" y="680"/>
                    <a:pt x="698" y="690"/>
                  </a:cubicBezTo>
                  <a:cubicBezTo>
                    <a:pt x="698" y="696"/>
                    <a:pt x="699" y="705"/>
                    <a:pt x="696" y="710"/>
                  </a:cubicBezTo>
                  <a:cubicBezTo>
                    <a:pt x="693" y="716"/>
                    <a:pt x="683" y="719"/>
                    <a:pt x="680" y="713"/>
                  </a:cubicBezTo>
                  <a:cubicBezTo>
                    <a:pt x="680" y="719"/>
                    <a:pt x="687" y="724"/>
                    <a:pt x="694" y="726"/>
                  </a:cubicBezTo>
                  <a:cubicBezTo>
                    <a:pt x="691" y="728"/>
                    <a:pt x="688" y="729"/>
                    <a:pt x="683" y="729"/>
                  </a:cubicBezTo>
                  <a:cubicBezTo>
                    <a:pt x="675" y="729"/>
                    <a:pt x="667" y="731"/>
                    <a:pt x="663" y="739"/>
                  </a:cubicBezTo>
                  <a:cubicBezTo>
                    <a:pt x="663" y="739"/>
                    <a:pt x="662" y="739"/>
                    <a:pt x="662" y="740"/>
                  </a:cubicBezTo>
                  <a:cubicBezTo>
                    <a:pt x="667" y="737"/>
                    <a:pt x="679" y="733"/>
                    <a:pt x="684" y="739"/>
                  </a:cubicBezTo>
                  <a:cubicBezTo>
                    <a:pt x="689" y="744"/>
                    <a:pt x="688" y="745"/>
                    <a:pt x="696" y="747"/>
                  </a:cubicBezTo>
                  <a:cubicBezTo>
                    <a:pt x="698" y="747"/>
                    <a:pt x="700" y="749"/>
                    <a:pt x="701" y="751"/>
                  </a:cubicBezTo>
                  <a:cubicBezTo>
                    <a:pt x="701" y="752"/>
                    <a:pt x="701" y="752"/>
                    <a:pt x="702" y="753"/>
                  </a:cubicBezTo>
                  <a:cubicBezTo>
                    <a:pt x="702" y="754"/>
                    <a:pt x="702" y="754"/>
                    <a:pt x="702" y="755"/>
                  </a:cubicBezTo>
                  <a:cubicBezTo>
                    <a:pt x="697" y="757"/>
                    <a:pt x="692" y="760"/>
                    <a:pt x="688" y="764"/>
                  </a:cubicBezTo>
                  <a:cubicBezTo>
                    <a:pt x="680" y="757"/>
                    <a:pt x="666" y="756"/>
                    <a:pt x="658" y="761"/>
                  </a:cubicBezTo>
                  <a:cubicBezTo>
                    <a:pt x="648" y="766"/>
                    <a:pt x="644" y="776"/>
                    <a:pt x="646" y="786"/>
                  </a:cubicBezTo>
                  <a:cubicBezTo>
                    <a:pt x="649" y="799"/>
                    <a:pt x="653" y="797"/>
                    <a:pt x="644" y="808"/>
                  </a:cubicBezTo>
                  <a:cubicBezTo>
                    <a:pt x="636" y="818"/>
                    <a:pt x="648" y="827"/>
                    <a:pt x="647" y="833"/>
                  </a:cubicBezTo>
                  <a:cubicBezTo>
                    <a:pt x="646" y="838"/>
                    <a:pt x="642" y="840"/>
                    <a:pt x="646" y="847"/>
                  </a:cubicBezTo>
                  <a:cubicBezTo>
                    <a:pt x="647" y="849"/>
                    <a:pt x="650" y="852"/>
                    <a:pt x="650" y="857"/>
                  </a:cubicBezTo>
                  <a:cubicBezTo>
                    <a:pt x="655" y="853"/>
                    <a:pt x="651" y="849"/>
                    <a:pt x="651" y="843"/>
                  </a:cubicBezTo>
                  <a:cubicBezTo>
                    <a:pt x="652" y="840"/>
                    <a:pt x="655" y="839"/>
                    <a:pt x="655" y="833"/>
                  </a:cubicBezTo>
                  <a:cubicBezTo>
                    <a:pt x="656" y="837"/>
                    <a:pt x="656" y="840"/>
                    <a:pt x="661" y="843"/>
                  </a:cubicBezTo>
                  <a:cubicBezTo>
                    <a:pt x="658" y="837"/>
                    <a:pt x="668" y="834"/>
                    <a:pt x="665" y="823"/>
                  </a:cubicBezTo>
                  <a:cubicBezTo>
                    <a:pt x="667" y="830"/>
                    <a:pt x="671" y="830"/>
                    <a:pt x="669" y="836"/>
                  </a:cubicBezTo>
                  <a:cubicBezTo>
                    <a:pt x="681" y="830"/>
                    <a:pt x="671" y="822"/>
                    <a:pt x="674" y="816"/>
                  </a:cubicBezTo>
                  <a:cubicBezTo>
                    <a:pt x="678" y="809"/>
                    <a:pt x="681" y="796"/>
                    <a:pt x="675" y="790"/>
                  </a:cubicBezTo>
                  <a:cubicBezTo>
                    <a:pt x="669" y="783"/>
                    <a:pt x="667" y="777"/>
                    <a:pt x="670" y="772"/>
                  </a:cubicBezTo>
                  <a:cubicBezTo>
                    <a:pt x="673" y="765"/>
                    <a:pt x="679" y="767"/>
                    <a:pt x="684" y="768"/>
                  </a:cubicBezTo>
                  <a:cubicBezTo>
                    <a:pt x="684" y="769"/>
                    <a:pt x="684" y="770"/>
                    <a:pt x="683" y="771"/>
                  </a:cubicBezTo>
                  <a:cubicBezTo>
                    <a:pt x="679" y="780"/>
                    <a:pt x="682" y="791"/>
                    <a:pt x="686" y="800"/>
                  </a:cubicBezTo>
                  <a:cubicBezTo>
                    <a:pt x="688" y="805"/>
                    <a:pt x="691" y="812"/>
                    <a:pt x="689" y="818"/>
                  </a:cubicBezTo>
                  <a:cubicBezTo>
                    <a:pt x="686" y="823"/>
                    <a:pt x="686" y="825"/>
                    <a:pt x="682" y="828"/>
                  </a:cubicBezTo>
                  <a:cubicBezTo>
                    <a:pt x="680" y="830"/>
                    <a:pt x="679" y="832"/>
                    <a:pt x="679" y="835"/>
                  </a:cubicBezTo>
                  <a:cubicBezTo>
                    <a:pt x="680" y="837"/>
                    <a:pt x="682" y="837"/>
                    <a:pt x="684" y="839"/>
                  </a:cubicBezTo>
                  <a:cubicBezTo>
                    <a:pt x="693" y="845"/>
                    <a:pt x="705" y="850"/>
                    <a:pt x="710" y="861"/>
                  </a:cubicBezTo>
                  <a:cubicBezTo>
                    <a:pt x="711" y="863"/>
                    <a:pt x="712" y="868"/>
                    <a:pt x="717" y="867"/>
                  </a:cubicBezTo>
                  <a:cubicBezTo>
                    <a:pt x="720" y="870"/>
                    <a:pt x="719" y="873"/>
                    <a:pt x="722" y="874"/>
                  </a:cubicBezTo>
                  <a:cubicBezTo>
                    <a:pt x="724" y="875"/>
                    <a:pt x="732" y="876"/>
                    <a:pt x="733" y="874"/>
                  </a:cubicBezTo>
                  <a:cubicBezTo>
                    <a:pt x="733" y="872"/>
                    <a:pt x="731" y="870"/>
                    <a:pt x="730" y="868"/>
                  </a:cubicBezTo>
                  <a:cubicBezTo>
                    <a:pt x="727" y="865"/>
                    <a:pt x="723" y="862"/>
                    <a:pt x="722" y="858"/>
                  </a:cubicBezTo>
                  <a:cubicBezTo>
                    <a:pt x="719" y="850"/>
                    <a:pt x="716" y="853"/>
                    <a:pt x="711" y="849"/>
                  </a:cubicBezTo>
                  <a:cubicBezTo>
                    <a:pt x="707" y="844"/>
                    <a:pt x="692" y="837"/>
                    <a:pt x="695" y="829"/>
                  </a:cubicBezTo>
                  <a:cubicBezTo>
                    <a:pt x="697" y="823"/>
                    <a:pt x="709" y="822"/>
                    <a:pt x="715" y="809"/>
                  </a:cubicBezTo>
                  <a:cubicBezTo>
                    <a:pt x="716" y="819"/>
                    <a:pt x="711" y="824"/>
                    <a:pt x="705" y="829"/>
                  </a:cubicBezTo>
                  <a:cubicBezTo>
                    <a:pt x="703" y="831"/>
                    <a:pt x="703" y="834"/>
                    <a:pt x="705" y="834"/>
                  </a:cubicBezTo>
                  <a:cubicBezTo>
                    <a:pt x="706" y="835"/>
                    <a:pt x="709" y="836"/>
                    <a:pt x="712" y="837"/>
                  </a:cubicBezTo>
                  <a:cubicBezTo>
                    <a:pt x="712" y="838"/>
                    <a:pt x="713" y="839"/>
                    <a:pt x="715" y="840"/>
                  </a:cubicBezTo>
                  <a:cubicBezTo>
                    <a:pt x="711" y="842"/>
                    <a:pt x="709" y="843"/>
                    <a:pt x="708" y="844"/>
                  </a:cubicBezTo>
                  <a:cubicBezTo>
                    <a:pt x="712" y="846"/>
                    <a:pt x="712" y="846"/>
                    <a:pt x="714" y="848"/>
                  </a:cubicBezTo>
                  <a:cubicBezTo>
                    <a:pt x="717" y="850"/>
                    <a:pt x="721" y="850"/>
                    <a:pt x="723" y="855"/>
                  </a:cubicBezTo>
                  <a:cubicBezTo>
                    <a:pt x="723" y="856"/>
                    <a:pt x="723" y="856"/>
                    <a:pt x="723" y="856"/>
                  </a:cubicBezTo>
                  <a:cubicBezTo>
                    <a:pt x="725" y="862"/>
                    <a:pt x="727" y="863"/>
                    <a:pt x="729" y="865"/>
                  </a:cubicBezTo>
                  <a:cubicBezTo>
                    <a:pt x="755" y="862"/>
                    <a:pt x="771" y="868"/>
                    <a:pt x="794" y="854"/>
                  </a:cubicBezTo>
                  <a:cubicBezTo>
                    <a:pt x="794" y="854"/>
                    <a:pt x="794" y="854"/>
                    <a:pt x="794" y="854"/>
                  </a:cubicBezTo>
                  <a:cubicBezTo>
                    <a:pt x="795" y="853"/>
                    <a:pt x="796" y="853"/>
                    <a:pt x="797" y="852"/>
                  </a:cubicBezTo>
                  <a:cubicBezTo>
                    <a:pt x="797" y="852"/>
                    <a:pt x="797" y="852"/>
                    <a:pt x="798" y="851"/>
                  </a:cubicBezTo>
                  <a:cubicBezTo>
                    <a:pt x="798" y="851"/>
                    <a:pt x="798" y="851"/>
                    <a:pt x="798" y="851"/>
                  </a:cubicBezTo>
                  <a:cubicBezTo>
                    <a:pt x="800" y="849"/>
                    <a:pt x="803" y="846"/>
                    <a:pt x="806" y="844"/>
                  </a:cubicBezTo>
                  <a:cubicBezTo>
                    <a:pt x="807" y="847"/>
                    <a:pt x="808" y="849"/>
                    <a:pt x="808" y="850"/>
                  </a:cubicBezTo>
                  <a:cubicBezTo>
                    <a:pt x="808" y="857"/>
                    <a:pt x="808" y="857"/>
                    <a:pt x="808" y="857"/>
                  </a:cubicBezTo>
                  <a:cubicBezTo>
                    <a:pt x="814" y="863"/>
                    <a:pt x="814" y="863"/>
                    <a:pt x="814" y="863"/>
                  </a:cubicBezTo>
                  <a:cubicBezTo>
                    <a:pt x="814" y="855"/>
                    <a:pt x="814" y="855"/>
                    <a:pt x="814" y="855"/>
                  </a:cubicBezTo>
                  <a:cubicBezTo>
                    <a:pt x="810" y="849"/>
                    <a:pt x="810" y="849"/>
                    <a:pt x="810" y="849"/>
                  </a:cubicBezTo>
                  <a:cubicBezTo>
                    <a:pt x="808" y="842"/>
                    <a:pt x="808" y="842"/>
                    <a:pt x="808" y="842"/>
                  </a:cubicBezTo>
                  <a:cubicBezTo>
                    <a:pt x="814" y="838"/>
                    <a:pt x="820" y="835"/>
                    <a:pt x="829" y="836"/>
                  </a:cubicBezTo>
                  <a:cubicBezTo>
                    <a:pt x="838" y="838"/>
                    <a:pt x="848" y="848"/>
                    <a:pt x="854" y="858"/>
                  </a:cubicBezTo>
                  <a:cubicBezTo>
                    <a:pt x="850" y="859"/>
                    <a:pt x="844" y="850"/>
                    <a:pt x="843" y="848"/>
                  </a:cubicBezTo>
                  <a:cubicBezTo>
                    <a:pt x="840" y="843"/>
                    <a:pt x="833" y="843"/>
                    <a:pt x="833" y="847"/>
                  </a:cubicBezTo>
                  <a:cubicBezTo>
                    <a:pt x="832" y="852"/>
                    <a:pt x="833" y="856"/>
                    <a:pt x="831" y="860"/>
                  </a:cubicBezTo>
                  <a:cubicBezTo>
                    <a:pt x="832" y="861"/>
                    <a:pt x="835" y="859"/>
                    <a:pt x="838" y="862"/>
                  </a:cubicBezTo>
                  <a:cubicBezTo>
                    <a:pt x="839" y="859"/>
                    <a:pt x="839" y="857"/>
                    <a:pt x="839" y="855"/>
                  </a:cubicBezTo>
                  <a:cubicBezTo>
                    <a:pt x="844" y="856"/>
                    <a:pt x="850" y="871"/>
                    <a:pt x="858" y="868"/>
                  </a:cubicBezTo>
                  <a:cubicBezTo>
                    <a:pt x="859" y="874"/>
                    <a:pt x="858" y="880"/>
                    <a:pt x="852" y="883"/>
                  </a:cubicBezTo>
                  <a:cubicBezTo>
                    <a:pt x="846" y="885"/>
                    <a:pt x="844" y="881"/>
                    <a:pt x="845" y="879"/>
                  </a:cubicBezTo>
                  <a:cubicBezTo>
                    <a:pt x="847" y="879"/>
                    <a:pt x="850" y="879"/>
                    <a:pt x="852" y="876"/>
                  </a:cubicBezTo>
                  <a:cubicBezTo>
                    <a:pt x="848" y="875"/>
                    <a:pt x="843" y="875"/>
                    <a:pt x="842" y="870"/>
                  </a:cubicBezTo>
                  <a:cubicBezTo>
                    <a:pt x="837" y="859"/>
                    <a:pt x="833" y="863"/>
                    <a:pt x="831" y="862"/>
                  </a:cubicBezTo>
                  <a:cubicBezTo>
                    <a:pt x="826" y="858"/>
                    <a:pt x="827" y="839"/>
                    <a:pt x="826" y="839"/>
                  </a:cubicBezTo>
                  <a:cubicBezTo>
                    <a:pt x="822" y="837"/>
                    <a:pt x="821" y="840"/>
                    <a:pt x="820" y="843"/>
                  </a:cubicBezTo>
                  <a:cubicBezTo>
                    <a:pt x="818" y="845"/>
                    <a:pt x="818" y="845"/>
                    <a:pt x="818" y="845"/>
                  </a:cubicBezTo>
                  <a:cubicBezTo>
                    <a:pt x="819" y="848"/>
                    <a:pt x="819" y="848"/>
                    <a:pt x="819" y="848"/>
                  </a:cubicBezTo>
                  <a:cubicBezTo>
                    <a:pt x="817" y="850"/>
                    <a:pt x="817" y="850"/>
                    <a:pt x="817" y="850"/>
                  </a:cubicBezTo>
                  <a:cubicBezTo>
                    <a:pt x="819" y="852"/>
                    <a:pt x="819" y="852"/>
                    <a:pt x="819" y="852"/>
                  </a:cubicBezTo>
                  <a:cubicBezTo>
                    <a:pt x="816" y="854"/>
                    <a:pt x="816" y="854"/>
                    <a:pt x="816" y="854"/>
                  </a:cubicBezTo>
                  <a:cubicBezTo>
                    <a:pt x="819" y="857"/>
                    <a:pt x="819" y="857"/>
                    <a:pt x="819" y="857"/>
                  </a:cubicBezTo>
                  <a:cubicBezTo>
                    <a:pt x="817" y="859"/>
                    <a:pt x="817" y="859"/>
                    <a:pt x="817" y="859"/>
                  </a:cubicBezTo>
                  <a:cubicBezTo>
                    <a:pt x="819" y="862"/>
                    <a:pt x="819" y="862"/>
                    <a:pt x="819" y="862"/>
                  </a:cubicBezTo>
                  <a:cubicBezTo>
                    <a:pt x="817" y="864"/>
                    <a:pt x="817" y="864"/>
                    <a:pt x="817" y="864"/>
                  </a:cubicBezTo>
                  <a:cubicBezTo>
                    <a:pt x="820" y="867"/>
                    <a:pt x="820" y="867"/>
                    <a:pt x="820" y="867"/>
                  </a:cubicBezTo>
                  <a:cubicBezTo>
                    <a:pt x="821" y="869"/>
                    <a:pt x="821" y="872"/>
                    <a:pt x="820" y="873"/>
                  </a:cubicBezTo>
                  <a:cubicBezTo>
                    <a:pt x="819" y="874"/>
                    <a:pt x="818" y="873"/>
                    <a:pt x="818" y="872"/>
                  </a:cubicBezTo>
                  <a:cubicBezTo>
                    <a:pt x="817" y="868"/>
                    <a:pt x="817" y="868"/>
                    <a:pt x="817" y="868"/>
                  </a:cubicBezTo>
                  <a:cubicBezTo>
                    <a:pt x="814" y="869"/>
                    <a:pt x="814" y="869"/>
                    <a:pt x="814" y="869"/>
                  </a:cubicBezTo>
                  <a:cubicBezTo>
                    <a:pt x="814" y="866"/>
                    <a:pt x="814" y="866"/>
                    <a:pt x="814" y="866"/>
                  </a:cubicBezTo>
                  <a:cubicBezTo>
                    <a:pt x="810" y="867"/>
                    <a:pt x="810" y="867"/>
                    <a:pt x="810" y="867"/>
                  </a:cubicBezTo>
                  <a:cubicBezTo>
                    <a:pt x="810" y="863"/>
                    <a:pt x="810" y="863"/>
                    <a:pt x="810" y="863"/>
                  </a:cubicBezTo>
                  <a:cubicBezTo>
                    <a:pt x="806" y="864"/>
                    <a:pt x="806" y="864"/>
                    <a:pt x="806" y="864"/>
                  </a:cubicBezTo>
                  <a:cubicBezTo>
                    <a:pt x="805" y="860"/>
                    <a:pt x="805" y="860"/>
                    <a:pt x="805" y="860"/>
                  </a:cubicBezTo>
                  <a:cubicBezTo>
                    <a:pt x="802" y="862"/>
                    <a:pt x="802" y="862"/>
                    <a:pt x="802" y="862"/>
                  </a:cubicBezTo>
                  <a:cubicBezTo>
                    <a:pt x="802" y="862"/>
                    <a:pt x="798" y="859"/>
                    <a:pt x="798" y="862"/>
                  </a:cubicBezTo>
                  <a:cubicBezTo>
                    <a:pt x="797" y="873"/>
                    <a:pt x="812" y="870"/>
                    <a:pt x="817" y="880"/>
                  </a:cubicBezTo>
                  <a:cubicBezTo>
                    <a:pt x="821" y="888"/>
                    <a:pt x="823" y="893"/>
                    <a:pt x="833" y="897"/>
                  </a:cubicBezTo>
                  <a:cubicBezTo>
                    <a:pt x="845" y="902"/>
                    <a:pt x="858" y="899"/>
                    <a:pt x="866" y="890"/>
                  </a:cubicBezTo>
                  <a:cubicBezTo>
                    <a:pt x="871" y="884"/>
                    <a:pt x="873" y="876"/>
                    <a:pt x="872" y="867"/>
                  </a:cubicBezTo>
                  <a:cubicBezTo>
                    <a:pt x="876" y="865"/>
                    <a:pt x="877" y="850"/>
                    <a:pt x="877" y="848"/>
                  </a:cubicBezTo>
                  <a:cubicBezTo>
                    <a:pt x="879" y="848"/>
                    <a:pt x="881" y="855"/>
                    <a:pt x="882" y="859"/>
                  </a:cubicBezTo>
                  <a:cubicBezTo>
                    <a:pt x="884" y="872"/>
                    <a:pt x="883" y="875"/>
                    <a:pt x="881" y="877"/>
                  </a:cubicBezTo>
                  <a:cubicBezTo>
                    <a:pt x="878" y="879"/>
                    <a:pt x="873" y="878"/>
                    <a:pt x="875" y="882"/>
                  </a:cubicBezTo>
                  <a:cubicBezTo>
                    <a:pt x="877" y="886"/>
                    <a:pt x="884" y="874"/>
                    <a:pt x="885" y="883"/>
                  </a:cubicBezTo>
                  <a:cubicBezTo>
                    <a:pt x="885" y="885"/>
                    <a:pt x="885" y="887"/>
                    <a:pt x="887" y="888"/>
                  </a:cubicBezTo>
                  <a:cubicBezTo>
                    <a:pt x="889" y="888"/>
                    <a:pt x="889" y="886"/>
                    <a:pt x="888" y="884"/>
                  </a:cubicBezTo>
                  <a:cubicBezTo>
                    <a:pt x="886" y="879"/>
                    <a:pt x="887" y="878"/>
                    <a:pt x="889" y="877"/>
                  </a:cubicBezTo>
                  <a:cubicBezTo>
                    <a:pt x="892" y="877"/>
                    <a:pt x="893" y="879"/>
                    <a:pt x="895" y="883"/>
                  </a:cubicBezTo>
                  <a:cubicBezTo>
                    <a:pt x="897" y="886"/>
                    <a:pt x="899" y="885"/>
                    <a:pt x="899" y="884"/>
                  </a:cubicBezTo>
                  <a:cubicBezTo>
                    <a:pt x="900" y="883"/>
                    <a:pt x="899" y="881"/>
                    <a:pt x="898" y="880"/>
                  </a:cubicBezTo>
                  <a:cubicBezTo>
                    <a:pt x="895" y="877"/>
                    <a:pt x="895" y="877"/>
                    <a:pt x="896" y="876"/>
                  </a:cubicBezTo>
                  <a:cubicBezTo>
                    <a:pt x="897" y="874"/>
                    <a:pt x="904" y="877"/>
                    <a:pt x="903" y="873"/>
                  </a:cubicBezTo>
                  <a:cubicBezTo>
                    <a:pt x="902" y="868"/>
                    <a:pt x="894" y="877"/>
                    <a:pt x="889" y="870"/>
                  </a:cubicBezTo>
                  <a:cubicBezTo>
                    <a:pt x="887" y="868"/>
                    <a:pt x="886" y="862"/>
                    <a:pt x="885" y="857"/>
                  </a:cubicBezTo>
                  <a:cubicBezTo>
                    <a:pt x="885" y="849"/>
                    <a:pt x="883" y="840"/>
                    <a:pt x="882" y="835"/>
                  </a:cubicBezTo>
                  <a:cubicBezTo>
                    <a:pt x="881" y="832"/>
                    <a:pt x="880" y="831"/>
                    <a:pt x="878" y="831"/>
                  </a:cubicBezTo>
                  <a:cubicBezTo>
                    <a:pt x="876" y="831"/>
                    <a:pt x="874" y="832"/>
                    <a:pt x="874" y="835"/>
                  </a:cubicBezTo>
                  <a:cubicBezTo>
                    <a:pt x="873" y="841"/>
                    <a:pt x="873" y="850"/>
                    <a:pt x="868" y="851"/>
                  </a:cubicBezTo>
                  <a:cubicBezTo>
                    <a:pt x="865" y="842"/>
                    <a:pt x="860" y="834"/>
                    <a:pt x="854" y="828"/>
                  </a:cubicBezTo>
                  <a:cubicBezTo>
                    <a:pt x="856" y="828"/>
                    <a:pt x="855" y="828"/>
                    <a:pt x="859" y="826"/>
                  </a:cubicBezTo>
                  <a:cubicBezTo>
                    <a:pt x="863" y="824"/>
                    <a:pt x="868" y="823"/>
                    <a:pt x="872" y="825"/>
                  </a:cubicBezTo>
                  <a:cubicBezTo>
                    <a:pt x="870" y="822"/>
                    <a:pt x="868" y="819"/>
                    <a:pt x="865" y="816"/>
                  </a:cubicBezTo>
                  <a:cubicBezTo>
                    <a:pt x="856" y="809"/>
                    <a:pt x="844" y="804"/>
                    <a:pt x="831" y="801"/>
                  </a:cubicBezTo>
                  <a:cubicBezTo>
                    <a:pt x="830" y="800"/>
                    <a:pt x="829" y="800"/>
                    <a:pt x="828" y="799"/>
                  </a:cubicBezTo>
                  <a:cubicBezTo>
                    <a:pt x="825" y="797"/>
                    <a:pt x="815" y="776"/>
                    <a:pt x="813" y="770"/>
                  </a:cubicBezTo>
                  <a:cubicBezTo>
                    <a:pt x="816" y="757"/>
                    <a:pt x="805" y="749"/>
                    <a:pt x="805" y="742"/>
                  </a:cubicBezTo>
                  <a:cubicBezTo>
                    <a:pt x="806" y="742"/>
                    <a:pt x="809" y="744"/>
                    <a:pt x="812" y="743"/>
                  </a:cubicBezTo>
                  <a:cubicBezTo>
                    <a:pt x="814" y="742"/>
                    <a:pt x="816" y="741"/>
                    <a:pt x="816" y="739"/>
                  </a:cubicBezTo>
                  <a:cubicBezTo>
                    <a:pt x="817" y="738"/>
                    <a:pt x="817" y="737"/>
                    <a:pt x="818" y="736"/>
                  </a:cubicBezTo>
                  <a:cubicBezTo>
                    <a:pt x="819" y="733"/>
                    <a:pt x="823" y="726"/>
                    <a:pt x="825" y="724"/>
                  </a:cubicBezTo>
                  <a:cubicBezTo>
                    <a:pt x="825" y="723"/>
                    <a:pt x="826" y="723"/>
                    <a:pt x="827" y="722"/>
                  </a:cubicBezTo>
                  <a:cubicBezTo>
                    <a:pt x="832" y="717"/>
                    <a:pt x="831" y="716"/>
                    <a:pt x="833" y="713"/>
                  </a:cubicBezTo>
                  <a:cubicBezTo>
                    <a:pt x="834" y="713"/>
                    <a:pt x="834" y="714"/>
                    <a:pt x="834" y="715"/>
                  </a:cubicBezTo>
                  <a:cubicBezTo>
                    <a:pt x="836" y="712"/>
                    <a:pt x="837" y="708"/>
                    <a:pt x="837" y="705"/>
                  </a:cubicBezTo>
                  <a:cubicBezTo>
                    <a:pt x="839" y="703"/>
                    <a:pt x="841" y="700"/>
                    <a:pt x="844" y="698"/>
                  </a:cubicBezTo>
                  <a:cubicBezTo>
                    <a:pt x="842" y="698"/>
                    <a:pt x="840" y="698"/>
                    <a:pt x="838" y="698"/>
                  </a:cubicBezTo>
                  <a:cubicBezTo>
                    <a:pt x="839" y="695"/>
                    <a:pt x="836" y="692"/>
                    <a:pt x="833" y="689"/>
                  </a:cubicBezTo>
                  <a:cubicBezTo>
                    <a:pt x="827" y="682"/>
                    <a:pt x="813" y="683"/>
                    <a:pt x="806" y="679"/>
                  </a:cubicBezTo>
                  <a:cubicBezTo>
                    <a:pt x="806" y="682"/>
                    <a:pt x="811" y="685"/>
                    <a:pt x="818" y="687"/>
                  </a:cubicBezTo>
                  <a:cubicBezTo>
                    <a:pt x="805" y="685"/>
                    <a:pt x="800" y="681"/>
                    <a:pt x="792" y="689"/>
                  </a:cubicBezTo>
                  <a:cubicBezTo>
                    <a:pt x="795" y="689"/>
                    <a:pt x="798" y="689"/>
                    <a:pt x="799" y="690"/>
                  </a:cubicBezTo>
                  <a:cubicBezTo>
                    <a:pt x="793" y="692"/>
                    <a:pt x="786" y="689"/>
                    <a:pt x="780" y="700"/>
                  </a:cubicBezTo>
                  <a:cubicBezTo>
                    <a:pt x="782" y="699"/>
                    <a:pt x="784" y="698"/>
                    <a:pt x="787" y="697"/>
                  </a:cubicBezTo>
                  <a:cubicBezTo>
                    <a:pt x="784" y="701"/>
                    <a:pt x="780" y="703"/>
                    <a:pt x="773" y="703"/>
                  </a:cubicBezTo>
                  <a:cubicBezTo>
                    <a:pt x="773" y="699"/>
                    <a:pt x="768" y="690"/>
                    <a:pt x="767" y="686"/>
                  </a:cubicBezTo>
                  <a:cubicBezTo>
                    <a:pt x="770" y="686"/>
                    <a:pt x="770" y="685"/>
                    <a:pt x="772" y="685"/>
                  </a:cubicBezTo>
                  <a:cubicBezTo>
                    <a:pt x="772" y="685"/>
                    <a:pt x="772" y="686"/>
                    <a:pt x="773" y="686"/>
                  </a:cubicBezTo>
                  <a:cubicBezTo>
                    <a:pt x="774" y="686"/>
                    <a:pt x="776" y="681"/>
                    <a:pt x="778" y="681"/>
                  </a:cubicBezTo>
                  <a:cubicBezTo>
                    <a:pt x="780" y="682"/>
                    <a:pt x="781" y="681"/>
                    <a:pt x="782" y="680"/>
                  </a:cubicBezTo>
                  <a:cubicBezTo>
                    <a:pt x="782" y="680"/>
                    <a:pt x="784" y="681"/>
                    <a:pt x="785" y="677"/>
                  </a:cubicBezTo>
                  <a:cubicBezTo>
                    <a:pt x="786" y="670"/>
                    <a:pt x="783" y="662"/>
                    <a:pt x="775" y="661"/>
                  </a:cubicBezTo>
                  <a:cubicBezTo>
                    <a:pt x="771" y="661"/>
                    <a:pt x="766" y="662"/>
                    <a:pt x="762" y="662"/>
                  </a:cubicBezTo>
                  <a:cubicBezTo>
                    <a:pt x="762" y="663"/>
                    <a:pt x="763" y="664"/>
                    <a:pt x="764" y="664"/>
                  </a:cubicBezTo>
                  <a:cubicBezTo>
                    <a:pt x="759" y="664"/>
                    <a:pt x="756" y="665"/>
                    <a:pt x="754" y="667"/>
                  </a:cubicBezTo>
                  <a:cubicBezTo>
                    <a:pt x="755" y="667"/>
                    <a:pt x="757" y="667"/>
                    <a:pt x="758" y="668"/>
                  </a:cubicBezTo>
                  <a:cubicBezTo>
                    <a:pt x="754" y="670"/>
                    <a:pt x="753" y="670"/>
                    <a:pt x="751" y="674"/>
                  </a:cubicBezTo>
                  <a:cubicBezTo>
                    <a:pt x="749" y="672"/>
                    <a:pt x="747" y="671"/>
                    <a:pt x="745" y="669"/>
                  </a:cubicBezTo>
                  <a:cubicBezTo>
                    <a:pt x="738" y="650"/>
                    <a:pt x="738" y="650"/>
                    <a:pt x="738" y="650"/>
                  </a:cubicBezTo>
                  <a:cubicBezTo>
                    <a:pt x="739" y="650"/>
                    <a:pt x="739" y="650"/>
                    <a:pt x="739" y="650"/>
                  </a:cubicBezTo>
                  <a:cubicBezTo>
                    <a:pt x="742" y="648"/>
                    <a:pt x="743" y="643"/>
                    <a:pt x="742" y="640"/>
                  </a:cubicBezTo>
                  <a:cubicBezTo>
                    <a:pt x="741" y="638"/>
                    <a:pt x="736" y="639"/>
                    <a:pt x="734" y="639"/>
                  </a:cubicBezTo>
                  <a:lnTo>
                    <a:pt x="731" y="631"/>
                  </a:lnTo>
                  <a:close/>
                  <a:moveTo>
                    <a:pt x="624" y="623"/>
                  </a:moveTo>
                  <a:cubicBezTo>
                    <a:pt x="624" y="881"/>
                    <a:pt x="624" y="881"/>
                    <a:pt x="624" y="881"/>
                  </a:cubicBezTo>
                  <a:cubicBezTo>
                    <a:pt x="624" y="881"/>
                    <a:pt x="624" y="881"/>
                    <a:pt x="624" y="881"/>
                  </a:cubicBezTo>
                  <a:cubicBezTo>
                    <a:pt x="624" y="897"/>
                    <a:pt x="629" y="907"/>
                    <a:pt x="638" y="914"/>
                  </a:cubicBezTo>
                  <a:cubicBezTo>
                    <a:pt x="646" y="921"/>
                    <a:pt x="659" y="923"/>
                    <a:pt x="675" y="923"/>
                  </a:cubicBezTo>
                  <a:cubicBezTo>
                    <a:pt x="675" y="923"/>
                    <a:pt x="675" y="923"/>
                    <a:pt x="675" y="923"/>
                  </a:cubicBezTo>
                  <a:cubicBezTo>
                    <a:pt x="723" y="923"/>
                    <a:pt x="723" y="923"/>
                    <a:pt x="723" y="923"/>
                  </a:cubicBezTo>
                  <a:cubicBezTo>
                    <a:pt x="723" y="923"/>
                    <a:pt x="723" y="923"/>
                    <a:pt x="723" y="923"/>
                  </a:cubicBezTo>
                  <a:cubicBezTo>
                    <a:pt x="733" y="924"/>
                    <a:pt x="742" y="926"/>
                    <a:pt x="750" y="929"/>
                  </a:cubicBezTo>
                  <a:cubicBezTo>
                    <a:pt x="756" y="932"/>
                    <a:pt x="762" y="937"/>
                    <a:pt x="767" y="942"/>
                  </a:cubicBezTo>
                  <a:cubicBezTo>
                    <a:pt x="771" y="937"/>
                    <a:pt x="777" y="932"/>
                    <a:pt x="783" y="929"/>
                  </a:cubicBezTo>
                  <a:cubicBezTo>
                    <a:pt x="791" y="926"/>
                    <a:pt x="800" y="924"/>
                    <a:pt x="811" y="923"/>
                  </a:cubicBezTo>
                  <a:cubicBezTo>
                    <a:pt x="811" y="923"/>
                    <a:pt x="811" y="923"/>
                    <a:pt x="811" y="923"/>
                  </a:cubicBezTo>
                  <a:cubicBezTo>
                    <a:pt x="859" y="923"/>
                    <a:pt x="859" y="923"/>
                    <a:pt x="859" y="923"/>
                  </a:cubicBezTo>
                  <a:cubicBezTo>
                    <a:pt x="859" y="923"/>
                    <a:pt x="859" y="923"/>
                    <a:pt x="859" y="923"/>
                  </a:cubicBezTo>
                  <a:cubicBezTo>
                    <a:pt x="874" y="923"/>
                    <a:pt x="887" y="921"/>
                    <a:pt x="896" y="914"/>
                  </a:cubicBezTo>
                  <a:cubicBezTo>
                    <a:pt x="904" y="907"/>
                    <a:pt x="909" y="897"/>
                    <a:pt x="910" y="881"/>
                  </a:cubicBezTo>
                  <a:cubicBezTo>
                    <a:pt x="910" y="881"/>
                    <a:pt x="910" y="881"/>
                    <a:pt x="910" y="881"/>
                  </a:cubicBezTo>
                  <a:cubicBezTo>
                    <a:pt x="910" y="623"/>
                    <a:pt x="910" y="623"/>
                    <a:pt x="910" y="623"/>
                  </a:cubicBezTo>
                  <a:lnTo>
                    <a:pt x="624" y="623"/>
                  </a:lnTo>
                  <a:close/>
                  <a:moveTo>
                    <a:pt x="790" y="794"/>
                  </a:moveTo>
                  <a:cubicBezTo>
                    <a:pt x="793" y="801"/>
                    <a:pt x="793" y="801"/>
                    <a:pt x="793" y="801"/>
                  </a:cubicBezTo>
                  <a:cubicBezTo>
                    <a:pt x="800" y="800"/>
                    <a:pt x="807" y="800"/>
                    <a:pt x="813" y="800"/>
                  </a:cubicBezTo>
                  <a:cubicBezTo>
                    <a:pt x="813" y="800"/>
                    <a:pt x="813" y="799"/>
                    <a:pt x="813" y="799"/>
                  </a:cubicBezTo>
                  <a:cubicBezTo>
                    <a:pt x="808" y="796"/>
                    <a:pt x="804" y="792"/>
                    <a:pt x="800" y="790"/>
                  </a:cubicBezTo>
                  <a:cubicBezTo>
                    <a:pt x="797" y="791"/>
                    <a:pt x="793" y="793"/>
                    <a:pt x="790" y="794"/>
                  </a:cubicBezTo>
                  <a:close/>
                  <a:moveTo>
                    <a:pt x="791" y="802"/>
                  </a:moveTo>
                  <a:cubicBezTo>
                    <a:pt x="788" y="795"/>
                    <a:pt x="788" y="795"/>
                    <a:pt x="788" y="795"/>
                  </a:cubicBezTo>
                  <a:cubicBezTo>
                    <a:pt x="781" y="797"/>
                    <a:pt x="777" y="798"/>
                    <a:pt x="772" y="797"/>
                  </a:cubicBezTo>
                  <a:cubicBezTo>
                    <a:pt x="767" y="795"/>
                    <a:pt x="764" y="795"/>
                    <a:pt x="760" y="796"/>
                  </a:cubicBezTo>
                  <a:cubicBezTo>
                    <a:pt x="757" y="797"/>
                    <a:pt x="751" y="800"/>
                    <a:pt x="742" y="801"/>
                  </a:cubicBezTo>
                  <a:cubicBezTo>
                    <a:pt x="740" y="819"/>
                    <a:pt x="726" y="818"/>
                    <a:pt x="719" y="827"/>
                  </a:cubicBezTo>
                  <a:cubicBezTo>
                    <a:pt x="716" y="830"/>
                    <a:pt x="716" y="832"/>
                    <a:pt x="717" y="833"/>
                  </a:cubicBezTo>
                  <a:cubicBezTo>
                    <a:pt x="717" y="833"/>
                    <a:pt x="719" y="835"/>
                    <a:pt x="721" y="836"/>
                  </a:cubicBezTo>
                  <a:cubicBezTo>
                    <a:pt x="731" y="831"/>
                    <a:pt x="746" y="823"/>
                    <a:pt x="763" y="812"/>
                  </a:cubicBezTo>
                  <a:cubicBezTo>
                    <a:pt x="771" y="807"/>
                    <a:pt x="781" y="804"/>
                    <a:pt x="791" y="802"/>
                  </a:cubicBezTo>
                  <a:close/>
                  <a:moveTo>
                    <a:pt x="742" y="667"/>
                  </a:moveTo>
                  <a:cubicBezTo>
                    <a:pt x="739" y="660"/>
                    <a:pt x="737" y="655"/>
                    <a:pt x="735" y="649"/>
                  </a:cubicBezTo>
                  <a:cubicBezTo>
                    <a:pt x="735" y="650"/>
                    <a:pt x="735" y="650"/>
                    <a:pt x="735" y="650"/>
                  </a:cubicBezTo>
                  <a:cubicBezTo>
                    <a:pt x="734" y="651"/>
                    <a:pt x="733" y="652"/>
                    <a:pt x="732" y="653"/>
                  </a:cubicBezTo>
                  <a:cubicBezTo>
                    <a:pt x="729" y="654"/>
                    <a:pt x="728" y="659"/>
                    <a:pt x="726" y="663"/>
                  </a:cubicBezTo>
                  <a:cubicBezTo>
                    <a:pt x="731" y="663"/>
                    <a:pt x="736" y="665"/>
                    <a:pt x="739" y="665"/>
                  </a:cubicBezTo>
                  <a:cubicBezTo>
                    <a:pt x="740" y="666"/>
                    <a:pt x="741" y="666"/>
                    <a:pt x="742" y="667"/>
                  </a:cubicBezTo>
                  <a:close/>
                  <a:moveTo>
                    <a:pt x="645" y="881"/>
                  </a:moveTo>
                  <a:cubicBezTo>
                    <a:pt x="651" y="872"/>
                    <a:pt x="666" y="874"/>
                    <a:pt x="675" y="875"/>
                  </a:cubicBezTo>
                  <a:cubicBezTo>
                    <a:pt x="673" y="873"/>
                    <a:pt x="671" y="870"/>
                    <a:pt x="671" y="867"/>
                  </a:cubicBezTo>
                  <a:cubicBezTo>
                    <a:pt x="663" y="867"/>
                    <a:pt x="649" y="866"/>
                    <a:pt x="642" y="879"/>
                  </a:cubicBezTo>
                  <a:cubicBezTo>
                    <a:pt x="642" y="878"/>
                    <a:pt x="642" y="873"/>
                    <a:pt x="642" y="870"/>
                  </a:cubicBezTo>
                  <a:cubicBezTo>
                    <a:pt x="638" y="876"/>
                    <a:pt x="637" y="889"/>
                    <a:pt x="638" y="894"/>
                  </a:cubicBezTo>
                  <a:cubicBezTo>
                    <a:pt x="643" y="887"/>
                    <a:pt x="648" y="884"/>
                    <a:pt x="656" y="879"/>
                  </a:cubicBezTo>
                  <a:cubicBezTo>
                    <a:pt x="652" y="879"/>
                    <a:pt x="648" y="880"/>
                    <a:pt x="645" y="881"/>
                  </a:cubicBezTo>
                  <a:close/>
                  <a:moveTo>
                    <a:pt x="681" y="878"/>
                  </a:moveTo>
                  <a:cubicBezTo>
                    <a:pt x="692" y="886"/>
                    <a:pt x="708" y="878"/>
                    <a:pt x="719" y="873"/>
                  </a:cubicBezTo>
                  <a:cubicBezTo>
                    <a:pt x="717" y="872"/>
                    <a:pt x="717" y="871"/>
                    <a:pt x="716" y="869"/>
                  </a:cubicBezTo>
                  <a:cubicBezTo>
                    <a:pt x="713" y="869"/>
                    <a:pt x="709" y="865"/>
                    <a:pt x="708" y="860"/>
                  </a:cubicBezTo>
                  <a:cubicBezTo>
                    <a:pt x="703" y="863"/>
                    <a:pt x="694" y="866"/>
                    <a:pt x="689" y="865"/>
                  </a:cubicBezTo>
                  <a:cubicBezTo>
                    <a:pt x="687" y="865"/>
                    <a:pt x="686" y="864"/>
                    <a:pt x="686" y="863"/>
                  </a:cubicBezTo>
                  <a:cubicBezTo>
                    <a:pt x="683" y="860"/>
                    <a:pt x="689" y="856"/>
                    <a:pt x="691" y="860"/>
                  </a:cubicBezTo>
                  <a:cubicBezTo>
                    <a:pt x="692" y="861"/>
                    <a:pt x="692" y="863"/>
                    <a:pt x="690" y="864"/>
                  </a:cubicBezTo>
                  <a:cubicBezTo>
                    <a:pt x="694" y="864"/>
                    <a:pt x="699" y="863"/>
                    <a:pt x="701" y="861"/>
                  </a:cubicBezTo>
                  <a:cubicBezTo>
                    <a:pt x="703" y="854"/>
                    <a:pt x="698" y="849"/>
                    <a:pt x="690" y="848"/>
                  </a:cubicBezTo>
                  <a:cubicBezTo>
                    <a:pt x="683" y="847"/>
                    <a:pt x="675" y="851"/>
                    <a:pt x="673" y="860"/>
                  </a:cubicBezTo>
                  <a:cubicBezTo>
                    <a:pt x="672" y="866"/>
                    <a:pt x="674" y="873"/>
                    <a:pt x="681" y="878"/>
                  </a:cubicBezTo>
                  <a:close/>
                  <a:moveTo>
                    <a:pt x="804" y="879"/>
                  </a:moveTo>
                  <a:cubicBezTo>
                    <a:pt x="803" y="879"/>
                    <a:pt x="803" y="881"/>
                    <a:pt x="805" y="882"/>
                  </a:cubicBezTo>
                  <a:cubicBezTo>
                    <a:pt x="807" y="883"/>
                    <a:pt x="811" y="882"/>
                    <a:pt x="815" y="884"/>
                  </a:cubicBezTo>
                  <a:cubicBezTo>
                    <a:pt x="815" y="883"/>
                    <a:pt x="815" y="882"/>
                    <a:pt x="814" y="881"/>
                  </a:cubicBezTo>
                  <a:cubicBezTo>
                    <a:pt x="811" y="880"/>
                    <a:pt x="807" y="877"/>
                    <a:pt x="804" y="879"/>
                  </a:cubicBezTo>
                  <a:close/>
                  <a:moveTo>
                    <a:pt x="805" y="885"/>
                  </a:moveTo>
                  <a:cubicBezTo>
                    <a:pt x="804" y="888"/>
                    <a:pt x="808" y="888"/>
                    <a:pt x="809" y="888"/>
                  </a:cubicBezTo>
                  <a:cubicBezTo>
                    <a:pt x="812" y="888"/>
                    <a:pt x="814" y="887"/>
                    <a:pt x="817" y="887"/>
                  </a:cubicBezTo>
                  <a:cubicBezTo>
                    <a:pt x="817" y="887"/>
                    <a:pt x="816" y="885"/>
                    <a:pt x="816" y="885"/>
                  </a:cubicBezTo>
                  <a:cubicBezTo>
                    <a:pt x="814" y="885"/>
                    <a:pt x="805" y="883"/>
                    <a:pt x="805" y="885"/>
                  </a:cubicBezTo>
                  <a:close/>
                  <a:moveTo>
                    <a:pt x="810" y="892"/>
                  </a:moveTo>
                  <a:cubicBezTo>
                    <a:pt x="811" y="894"/>
                    <a:pt x="814" y="896"/>
                    <a:pt x="817" y="895"/>
                  </a:cubicBezTo>
                  <a:cubicBezTo>
                    <a:pt x="820" y="894"/>
                    <a:pt x="821" y="894"/>
                    <a:pt x="822" y="893"/>
                  </a:cubicBezTo>
                  <a:cubicBezTo>
                    <a:pt x="821" y="892"/>
                    <a:pt x="820" y="891"/>
                    <a:pt x="819" y="890"/>
                  </a:cubicBezTo>
                  <a:cubicBezTo>
                    <a:pt x="816" y="891"/>
                    <a:pt x="810" y="890"/>
                    <a:pt x="810" y="892"/>
                  </a:cubicBezTo>
                  <a:close/>
                  <a:moveTo>
                    <a:pt x="571" y="954"/>
                  </a:moveTo>
                  <a:cubicBezTo>
                    <a:pt x="572" y="975"/>
                    <a:pt x="570" y="993"/>
                    <a:pt x="547" y="1013"/>
                  </a:cubicBezTo>
                  <a:cubicBezTo>
                    <a:pt x="539" y="1019"/>
                    <a:pt x="534" y="1018"/>
                    <a:pt x="532" y="1010"/>
                  </a:cubicBezTo>
                  <a:cubicBezTo>
                    <a:pt x="529" y="997"/>
                    <a:pt x="534" y="973"/>
                    <a:pt x="542" y="961"/>
                  </a:cubicBezTo>
                  <a:cubicBezTo>
                    <a:pt x="563" y="967"/>
                    <a:pt x="563" y="967"/>
                    <a:pt x="563" y="967"/>
                  </a:cubicBezTo>
                  <a:cubicBezTo>
                    <a:pt x="563" y="959"/>
                    <a:pt x="563" y="952"/>
                    <a:pt x="561" y="942"/>
                  </a:cubicBezTo>
                  <a:cubicBezTo>
                    <a:pt x="576" y="947"/>
                    <a:pt x="576" y="947"/>
                    <a:pt x="576" y="947"/>
                  </a:cubicBezTo>
                  <a:cubicBezTo>
                    <a:pt x="570" y="923"/>
                    <a:pt x="559" y="929"/>
                    <a:pt x="553" y="934"/>
                  </a:cubicBezTo>
                  <a:cubicBezTo>
                    <a:pt x="531" y="954"/>
                    <a:pt x="519" y="995"/>
                    <a:pt x="525" y="1017"/>
                  </a:cubicBezTo>
                  <a:cubicBezTo>
                    <a:pt x="530" y="1030"/>
                    <a:pt x="539" y="1031"/>
                    <a:pt x="552" y="1020"/>
                  </a:cubicBezTo>
                  <a:cubicBezTo>
                    <a:pt x="560" y="1014"/>
                    <a:pt x="567" y="1005"/>
                    <a:pt x="572" y="995"/>
                  </a:cubicBezTo>
                  <a:cubicBezTo>
                    <a:pt x="593" y="994"/>
                    <a:pt x="593" y="994"/>
                    <a:pt x="593" y="994"/>
                  </a:cubicBezTo>
                  <a:cubicBezTo>
                    <a:pt x="580" y="982"/>
                    <a:pt x="579" y="967"/>
                    <a:pt x="577" y="955"/>
                  </a:cubicBezTo>
                  <a:lnTo>
                    <a:pt x="571" y="954"/>
                  </a:lnTo>
                  <a:close/>
                  <a:moveTo>
                    <a:pt x="641" y="1104"/>
                  </a:moveTo>
                  <a:cubicBezTo>
                    <a:pt x="619" y="1124"/>
                    <a:pt x="594" y="1155"/>
                    <a:pt x="588" y="1178"/>
                  </a:cubicBezTo>
                  <a:cubicBezTo>
                    <a:pt x="594" y="1180"/>
                    <a:pt x="608" y="1178"/>
                    <a:pt x="611" y="1169"/>
                  </a:cubicBezTo>
                  <a:cubicBezTo>
                    <a:pt x="622" y="1140"/>
                    <a:pt x="637" y="1125"/>
                    <a:pt x="646" y="1114"/>
                  </a:cubicBezTo>
                  <a:cubicBezTo>
                    <a:pt x="713" y="1049"/>
                    <a:pt x="797" y="991"/>
                    <a:pt x="900" y="968"/>
                  </a:cubicBezTo>
                  <a:cubicBezTo>
                    <a:pt x="803" y="1010"/>
                    <a:pt x="735" y="1045"/>
                    <a:pt x="668" y="1110"/>
                  </a:cubicBezTo>
                  <a:cubicBezTo>
                    <a:pt x="729" y="1108"/>
                    <a:pt x="769" y="1096"/>
                    <a:pt x="869" y="1039"/>
                  </a:cubicBezTo>
                  <a:cubicBezTo>
                    <a:pt x="856" y="1032"/>
                    <a:pt x="843" y="1030"/>
                    <a:pt x="825" y="1028"/>
                  </a:cubicBezTo>
                  <a:cubicBezTo>
                    <a:pt x="845" y="1019"/>
                    <a:pt x="870" y="1030"/>
                    <a:pt x="892" y="1027"/>
                  </a:cubicBezTo>
                  <a:cubicBezTo>
                    <a:pt x="919" y="1014"/>
                    <a:pt x="949" y="993"/>
                    <a:pt x="973" y="975"/>
                  </a:cubicBezTo>
                  <a:cubicBezTo>
                    <a:pt x="952" y="976"/>
                    <a:pt x="939" y="971"/>
                    <a:pt x="921" y="973"/>
                  </a:cubicBezTo>
                  <a:cubicBezTo>
                    <a:pt x="938" y="959"/>
                    <a:pt x="957" y="973"/>
                    <a:pt x="981" y="963"/>
                  </a:cubicBezTo>
                  <a:cubicBezTo>
                    <a:pt x="987" y="958"/>
                    <a:pt x="997" y="941"/>
                    <a:pt x="996" y="924"/>
                  </a:cubicBezTo>
                  <a:cubicBezTo>
                    <a:pt x="974" y="925"/>
                    <a:pt x="949" y="919"/>
                    <a:pt x="924" y="926"/>
                  </a:cubicBezTo>
                  <a:cubicBezTo>
                    <a:pt x="902" y="935"/>
                    <a:pt x="892" y="948"/>
                    <a:pt x="878" y="959"/>
                  </a:cubicBezTo>
                  <a:cubicBezTo>
                    <a:pt x="880" y="954"/>
                    <a:pt x="885" y="940"/>
                    <a:pt x="894" y="929"/>
                  </a:cubicBezTo>
                  <a:cubicBezTo>
                    <a:pt x="838" y="940"/>
                    <a:pt x="795" y="955"/>
                    <a:pt x="760" y="972"/>
                  </a:cubicBezTo>
                  <a:cubicBezTo>
                    <a:pt x="760" y="971"/>
                    <a:pt x="760" y="971"/>
                    <a:pt x="760" y="971"/>
                  </a:cubicBezTo>
                  <a:cubicBezTo>
                    <a:pt x="753" y="962"/>
                    <a:pt x="739" y="951"/>
                    <a:pt x="726" y="952"/>
                  </a:cubicBezTo>
                  <a:cubicBezTo>
                    <a:pt x="722" y="953"/>
                    <a:pt x="718" y="955"/>
                    <a:pt x="714" y="959"/>
                  </a:cubicBezTo>
                  <a:cubicBezTo>
                    <a:pt x="712" y="962"/>
                    <a:pt x="711" y="965"/>
                    <a:pt x="710" y="969"/>
                  </a:cubicBezTo>
                  <a:cubicBezTo>
                    <a:pt x="706" y="965"/>
                    <a:pt x="703" y="962"/>
                    <a:pt x="699" y="961"/>
                  </a:cubicBezTo>
                  <a:cubicBezTo>
                    <a:pt x="692" y="958"/>
                    <a:pt x="685" y="960"/>
                    <a:pt x="679" y="964"/>
                  </a:cubicBezTo>
                  <a:cubicBezTo>
                    <a:pt x="676" y="967"/>
                    <a:pt x="674" y="971"/>
                    <a:pt x="672" y="977"/>
                  </a:cubicBezTo>
                  <a:cubicBezTo>
                    <a:pt x="643" y="964"/>
                    <a:pt x="606" y="947"/>
                    <a:pt x="581" y="934"/>
                  </a:cubicBezTo>
                  <a:cubicBezTo>
                    <a:pt x="588" y="952"/>
                    <a:pt x="587" y="962"/>
                    <a:pt x="590" y="972"/>
                  </a:cubicBezTo>
                  <a:cubicBezTo>
                    <a:pt x="597" y="990"/>
                    <a:pt x="607" y="996"/>
                    <a:pt x="624" y="1004"/>
                  </a:cubicBezTo>
                  <a:cubicBezTo>
                    <a:pt x="578" y="1005"/>
                    <a:pt x="578" y="1005"/>
                    <a:pt x="578" y="1005"/>
                  </a:cubicBezTo>
                  <a:cubicBezTo>
                    <a:pt x="570" y="1019"/>
                    <a:pt x="564" y="1026"/>
                    <a:pt x="552" y="1032"/>
                  </a:cubicBezTo>
                  <a:cubicBezTo>
                    <a:pt x="579" y="1037"/>
                    <a:pt x="605" y="1042"/>
                    <a:pt x="630" y="1048"/>
                  </a:cubicBezTo>
                  <a:cubicBezTo>
                    <a:pt x="632" y="1053"/>
                    <a:pt x="637" y="1061"/>
                    <a:pt x="641" y="1064"/>
                  </a:cubicBezTo>
                  <a:cubicBezTo>
                    <a:pt x="645" y="1067"/>
                    <a:pt x="649" y="1068"/>
                    <a:pt x="655" y="1065"/>
                  </a:cubicBezTo>
                  <a:cubicBezTo>
                    <a:pt x="648" y="1079"/>
                    <a:pt x="644" y="1093"/>
                    <a:pt x="641" y="1104"/>
                  </a:cubicBezTo>
                  <a:close/>
                  <a:moveTo>
                    <a:pt x="990" y="1057"/>
                  </a:moveTo>
                  <a:cubicBezTo>
                    <a:pt x="978" y="1056"/>
                    <a:pt x="967" y="1055"/>
                    <a:pt x="957" y="1053"/>
                  </a:cubicBezTo>
                  <a:cubicBezTo>
                    <a:pt x="956" y="1061"/>
                    <a:pt x="952" y="1065"/>
                    <a:pt x="941" y="1063"/>
                  </a:cubicBezTo>
                  <a:cubicBezTo>
                    <a:pt x="936" y="1075"/>
                    <a:pt x="926" y="1085"/>
                    <a:pt x="913" y="1089"/>
                  </a:cubicBezTo>
                  <a:cubicBezTo>
                    <a:pt x="909" y="1090"/>
                    <a:pt x="909" y="1087"/>
                    <a:pt x="910" y="1085"/>
                  </a:cubicBezTo>
                  <a:cubicBezTo>
                    <a:pt x="914" y="1078"/>
                    <a:pt x="918" y="1066"/>
                    <a:pt x="918" y="1055"/>
                  </a:cubicBezTo>
                  <a:cubicBezTo>
                    <a:pt x="911" y="1054"/>
                    <a:pt x="904" y="1049"/>
                    <a:pt x="903" y="1043"/>
                  </a:cubicBezTo>
                  <a:cubicBezTo>
                    <a:pt x="898" y="1049"/>
                    <a:pt x="889" y="1051"/>
                    <a:pt x="882" y="1050"/>
                  </a:cubicBezTo>
                  <a:cubicBezTo>
                    <a:pt x="876" y="1056"/>
                    <a:pt x="871" y="1062"/>
                    <a:pt x="870" y="1077"/>
                  </a:cubicBezTo>
                  <a:cubicBezTo>
                    <a:pt x="870" y="1079"/>
                    <a:pt x="867" y="1080"/>
                    <a:pt x="865" y="1077"/>
                  </a:cubicBezTo>
                  <a:cubicBezTo>
                    <a:pt x="861" y="1071"/>
                    <a:pt x="859" y="1064"/>
                    <a:pt x="857" y="1057"/>
                  </a:cubicBezTo>
                  <a:cubicBezTo>
                    <a:pt x="836" y="1070"/>
                    <a:pt x="817" y="1080"/>
                    <a:pt x="790" y="1092"/>
                  </a:cubicBezTo>
                  <a:cubicBezTo>
                    <a:pt x="849" y="1111"/>
                    <a:pt x="900" y="1131"/>
                    <a:pt x="962" y="1160"/>
                  </a:cubicBezTo>
                  <a:cubicBezTo>
                    <a:pt x="969" y="1157"/>
                    <a:pt x="974" y="1151"/>
                    <a:pt x="978" y="1144"/>
                  </a:cubicBezTo>
                  <a:cubicBezTo>
                    <a:pt x="961" y="1125"/>
                    <a:pt x="940" y="1122"/>
                    <a:pt x="920" y="1112"/>
                  </a:cubicBezTo>
                  <a:cubicBezTo>
                    <a:pt x="945" y="1116"/>
                    <a:pt x="959" y="1110"/>
                    <a:pt x="988" y="1125"/>
                  </a:cubicBezTo>
                  <a:cubicBezTo>
                    <a:pt x="1001" y="1103"/>
                    <a:pt x="1001" y="1076"/>
                    <a:pt x="990" y="1057"/>
                  </a:cubicBezTo>
                  <a:close/>
                  <a:moveTo>
                    <a:pt x="539" y="999"/>
                  </a:moveTo>
                  <a:cubicBezTo>
                    <a:pt x="538" y="1009"/>
                    <a:pt x="540" y="1010"/>
                    <a:pt x="548" y="1002"/>
                  </a:cubicBezTo>
                  <a:cubicBezTo>
                    <a:pt x="553" y="996"/>
                    <a:pt x="559" y="987"/>
                    <a:pt x="561" y="975"/>
                  </a:cubicBezTo>
                  <a:cubicBezTo>
                    <a:pt x="546" y="971"/>
                    <a:pt x="546" y="971"/>
                    <a:pt x="546" y="971"/>
                  </a:cubicBezTo>
                  <a:cubicBezTo>
                    <a:pt x="543" y="979"/>
                    <a:pt x="540" y="988"/>
                    <a:pt x="539" y="999"/>
                  </a:cubicBezTo>
                  <a:close/>
                  <a:moveTo>
                    <a:pt x="731" y="201"/>
                  </a:moveTo>
                  <a:cubicBezTo>
                    <a:pt x="718" y="206"/>
                    <a:pt x="716" y="239"/>
                    <a:pt x="705" y="250"/>
                  </a:cubicBezTo>
                  <a:cubicBezTo>
                    <a:pt x="713" y="257"/>
                    <a:pt x="719" y="266"/>
                    <a:pt x="724" y="271"/>
                  </a:cubicBezTo>
                  <a:cubicBezTo>
                    <a:pt x="744" y="273"/>
                    <a:pt x="754" y="215"/>
                    <a:pt x="757" y="197"/>
                  </a:cubicBezTo>
                  <a:cubicBezTo>
                    <a:pt x="749" y="197"/>
                    <a:pt x="737" y="198"/>
                    <a:pt x="731" y="201"/>
                  </a:cubicBezTo>
                  <a:close/>
                  <a:moveTo>
                    <a:pt x="989" y="267"/>
                  </a:moveTo>
                  <a:cubicBezTo>
                    <a:pt x="1001" y="271"/>
                    <a:pt x="1014" y="277"/>
                    <a:pt x="1026" y="286"/>
                  </a:cubicBezTo>
                  <a:cubicBezTo>
                    <a:pt x="1031" y="289"/>
                    <a:pt x="1035" y="290"/>
                    <a:pt x="1039" y="287"/>
                  </a:cubicBezTo>
                  <a:cubicBezTo>
                    <a:pt x="1056" y="272"/>
                    <a:pt x="1056" y="272"/>
                    <a:pt x="1056" y="272"/>
                  </a:cubicBezTo>
                  <a:cubicBezTo>
                    <a:pt x="1069" y="260"/>
                    <a:pt x="1080" y="248"/>
                    <a:pt x="1081" y="234"/>
                  </a:cubicBezTo>
                  <a:cubicBezTo>
                    <a:pt x="1083" y="220"/>
                    <a:pt x="1075" y="206"/>
                    <a:pt x="1055" y="204"/>
                  </a:cubicBezTo>
                  <a:cubicBezTo>
                    <a:pt x="1064" y="219"/>
                    <a:pt x="1049" y="257"/>
                    <a:pt x="1019" y="260"/>
                  </a:cubicBezTo>
                  <a:cubicBezTo>
                    <a:pt x="1035" y="249"/>
                    <a:pt x="1042" y="238"/>
                    <a:pt x="1044" y="227"/>
                  </a:cubicBezTo>
                  <a:cubicBezTo>
                    <a:pt x="1049" y="204"/>
                    <a:pt x="1036" y="191"/>
                    <a:pt x="1019" y="186"/>
                  </a:cubicBezTo>
                  <a:cubicBezTo>
                    <a:pt x="1002" y="179"/>
                    <a:pt x="984" y="180"/>
                    <a:pt x="973" y="201"/>
                  </a:cubicBezTo>
                  <a:cubicBezTo>
                    <a:pt x="967" y="211"/>
                    <a:pt x="965" y="223"/>
                    <a:pt x="970" y="242"/>
                  </a:cubicBezTo>
                  <a:cubicBezTo>
                    <a:pt x="949" y="221"/>
                    <a:pt x="963" y="182"/>
                    <a:pt x="979" y="176"/>
                  </a:cubicBezTo>
                  <a:cubicBezTo>
                    <a:pt x="962" y="165"/>
                    <a:pt x="948" y="171"/>
                    <a:pt x="940" y="183"/>
                  </a:cubicBezTo>
                  <a:cubicBezTo>
                    <a:pt x="932" y="194"/>
                    <a:pt x="932" y="210"/>
                    <a:pt x="935" y="227"/>
                  </a:cubicBezTo>
                  <a:cubicBezTo>
                    <a:pt x="938" y="250"/>
                    <a:pt x="938" y="250"/>
                    <a:pt x="938" y="250"/>
                  </a:cubicBezTo>
                  <a:cubicBezTo>
                    <a:pt x="939" y="255"/>
                    <a:pt x="943" y="257"/>
                    <a:pt x="948" y="257"/>
                  </a:cubicBezTo>
                  <a:cubicBezTo>
                    <a:pt x="964" y="258"/>
                    <a:pt x="977" y="263"/>
                    <a:pt x="989" y="267"/>
                  </a:cubicBezTo>
                  <a:close/>
                  <a:moveTo>
                    <a:pt x="933" y="277"/>
                  </a:moveTo>
                  <a:cubicBezTo>
                    <a:pt x="937" y="271"/>
                    <a:pt x="951" y="274"/>
                    <a:pt x="959" y="275"/>
                  </a:cubicBezTo>
                  <a:cubicBezTo>
                    <a:pt x="966" y="277"/>
                    <a:pt x="975" y="279"/>
                    <a:pt x="983" y="282"/>
                  </a:cubicBezTo>
                  <a:cubicBezTo>
                    <a:pt x="992" y="286"/>
                    <a:pt x="1000" y="289"/>
                    <a:pt x="1007" y="293"/>
                  </a:cubicBezTo>
                  <a:cubicBezTo>
                    <a:pt x="1013" y="296"/>
                    <a:pt x="1026" y="304"/>
                    <a:pt x="1025" y="311"/>
                  </a:cubicBezTo>
                  <a:cubicBezTo>
                    <a:pt x="1034" y="310"/>
                    <a:pt x="1035" y="303"/>
                    <a:pt x="1032" y="297"/>
                  </a:cubicBezTo>
                  <a:cubicBezTo>
                    <a:pt x="1024" y="285"/>
                    <a:pt x="1001" y="276"/>
                    <a:pt x="988" y="271"/>
                  </a:cubicBezTo>
                  <a:cubicBezTo>
                    <a:pt x="974" y="266"/>
                    <a:pt x="951" y="258"/>
                    <a:pt x="937" y="263"/>
                  </a:cubicBezTo>
                  <a:cubicBezTo>
                    <a:pt x="931" y="265"/>
                    <a:pt x="927" y="271"/>
                    <a:pt x="933" y="277"/>
                  </a:cubicBezTo>
                  <a:close/>
                  <a:moveTo>
                    <a:pt x="1035" y="154"/>
                  </a:moveTo>
                  <a:cubicBezTo>
                    <a:pt x="1027" y="151"/>
                    <a:pt x="1027" y="151"/>
                    <a:pt x="1027" y="151"/>
                  </a:cubicBezTo>
                  <a:cubicBezTo>
                    <a:pt x="1023" y="161"/>
                    <a:pt x="1023" y="161"/>
                    <a:pt x="1023" y="161"/>
                  </a:cubicBezTo>
                  <a:cubicBezTo>
                    <a:pt x="1013" y="157"/>
                    <a:pt x="1013" y="157"/>
                    <a:pt x="1013" y="157"/>
                  </a:cubicBezTo>
                  <a:cubicBezTo>
                    <a:pt x="1010" y="166"/>
                    <a:pt x="1010" y="166"/>
                    <a:pt x="1010" y="166"/>
                  </a:cubicBezTo>
                  <a:cubicBezTo>
                    <a:pt x="1020" y="169"/>
                    <a:pt x="1020" y="169"/>
                    <a:pt x="1020" y="169"/>
                  </a:cubicBezTo>
                  <a:cubicBezTo>
                    <a:pt x="1017" y="177"/>
                    <a:pt x="1017" y="177"/>
                    <a:pt x="1017" y="177"/>
                  </a:cubicBezTo>
                  <a:cubicBezTo>
                    <a:pt x="1025" y="181"/>
                    <a:pt x="1025" y="181"/>
                    <a:pt x="1025" y="181"/>
                  </a:cubicBezTo>
                  <a:cubicBezTo>
                    <a:pt x="1028" y="172"/>
                    <a:pt x="1028" y="172"/>
                    <a:pt x="1028" y="172"/>
                  </a:cubicBezTo>
                  <a:cubicBezTo>
                    <a:pt x="1039" y="176"/>
                    <a:pt x="1039" y="176"/>
                    <a:pt x="1039" y="176"/>
                  </a:cubicBezTo>
                  <a:cubicBezTo>
                    <a:pt x="1042" y="168"/>
                    <a:pt x="1042" y="168"/>
                    <a:pt x="1042" y="168"/>
                  </a:cubicBezTo>
                  <a:cubicBezTo>
                    <a:pt x="1032" y="164"/>
                    <a:pt x="1032" y="164"/>
                    <a:pt x="1032" y="164"/>
                  </a:cubicBezTo>
                  <a:lnTo>
                    <a:pt x="1035" y="154"/>
                  </a:lnTo>
                  <a:close/>
                  <a:moveTo>
                    <a:pt x="834" y="208"/>
                  </a:moveTo>
                  <a:cubicBezTo>
                    <a:pt x="845" y="203"/>
                    <a:pt x="843" y="193"/>
                    <a:pt x="836" y="188"/>
                  </a:cubicBezTo>
                  <a:cubicBezTo>
                    <a:pt x="820" y="175"/>
                    <a:pt x="787" y="174"/>
                    <a:pt x="767" y="174"/>
                  </a:cubicBezTo>
                  <a:cubicBezTo>
                    <a:pt x="746" y="174"/>
                    <a:pt x="713" y="175"/>
                    <a:pt x="697" y="188"/>
                  </a:cubicBezTo>
                  <a:cubicBezTo>
                    <a:pt x="691" y="193"/>
                    <a:pt x="689" y="203"/>
                    <a:pt x="699" y="208"/>
                  </a:cubicBezTo>
                  <a:cubicBezTo>
                    <a:pt x="701" y="199"/>
                    <a:pt x="721" y="195"/>
                    <a:pt x="732" y="193"/>
                  </a:cubicBezTo>
                  <a:cubicBezTo>
                    <a:pt x="741" y="192"/>
                    <a:pt x="754" y="191"/>
                    <a:pt x="767" y="191"/>
                  </a:cubicBezTo>
                  <a:cubicBezTo>
                    <a:pt x="779" y="191"/>
                    <a:pt x="792" y="192"/>
                    <a:pt x="802" y="193"/>
                  </a:cubicBezTo>
                  <a:cubicBezTo>
                    <a:pt x="812" y="195"/>
                    <a:pt x="832" y="199"/>
                    <a:pt x="834" y="208"/>
                  </a:cubicBezTo>
                  <a:close/>
                  <a:moveTo>
                    <a:pt x="1122" y="315"/>
                  </a:moveTo>
                  <a:cubicBezTo>
                    <a:pt x="1122" y="316"/>
                    <a:pt x="1119" y="317"/>
                    <a:pt x="1118" y="316"/>
                  </a:cubicBezTo>
                  <a:cubicBezTo>
                    <a:pt x="1113" y="309"/>
                    <a:pt x="1140" y="289"/>
                    <a:pt x="1147" y="286"/>
                  </a:cubicBezTo>
                  <a:cubicBezTo>
                    <a:pt x="1121" y="285"/>
                    <a:pt x="1105" y="297"/>
                    <a:pt x="1091" y="319"/>
                  </a:cubicBezTo>
                  <a:cubicBezTo>
                    <a:pt x="1077" y="340"/>
                    <a:pt x="1063" y="357"/>
                    <a:pt x="1033" y="360"/>
                  </a:cubicBezTo>
                  <a:cubicBezTo>
                    <a:pt x="1078" y="374"/>
                    <a:pt x="1100" y="359"/>
                    <a:pt x="1128" y="332"/>
                  </a:cubicBezTo>
                  <a:cubicBezTo>
                    <a:pt x="1139" y="322"/>
                    <a:pt x="1153" y="313"/>
                    <a:pt x="1168" y="309"/>
                  </a:cubicBezTo>
                  <a:cubicBezTo>
                    <a:pt x="1153" y="306"/>
                    <a:pt x="1136" y="310"/>
                    <a:pt x="1122" y="315"/>
                  </a:cubicBezTo>
                  <a:close/>
                  <a:moveTo>
                    <a:pt x="1009" y="307"/>
                  </a:moveTo>
                  <a:cubicBezTo>
                    <a:pt x="1004" y="300"/>
                    <a:pt x="996" y="295"/>
                    <a:pt x="988" y="292"/>
                  </a:cubicBezTo>
                  <a:cubicBezTo>
                    <a:pt x="989" y="307"/>
                    <a:pt x="990" y="326"/>
                    <a:pt x="1001" y="338"/>
                  </a:cubicBezTo>
                  <a:cubicBezTo>
                    <a:pt x="1014" y="354"/>
                    <a:pt x="1028" y="358"/>
                    <a:pt x="1047" y="352"/>
                  </a:cubicBezTo>
                  <a:cubicBezTo>
                    <a:pt x="1020" y="339"/>
                    <a:pt x="1023" y="328"/>
                    <a:pt x="1009" y="307"/>
                  </a:cubicBezTo>
                  <a:close/>
                  <a:moveTo>
                    <a:pt x="895" y="278"/>
                  </a:moveTo>
                  <a:cubicBezTo>
                    <a:pt x="881" y="263"/>
                    <a:pt x="872" y="239"/>
                    <a:pt x="845" y="247"/>
                  </a:cubicBezTo>
                  <a:cubicBezTo>
                    <a:pt x="836" y="250"/>
                    <a:pt x="824" y="261"/>
                    <a:pt x="817" y="271"/>
                  </a:cubicBezTo>
                  <a:cubicBezTo>
                    <a:pt x="836" y="265"/>
                    <a:pt x="855" y="261"/>
                    <a:pt x="872" y="284"/>
                  </a:cubicBezTo>
                  <a:cubicBezTo>
                    <a:pt x="903" y="322"/>
                    <a:pt x="941" y="312"/>
                    <a:pt x="975" y="287"/>
                  </a:cubicBezTo>
                  <a:cubicBezTo>
                    <a:pt x="971" y="284"/>
                    <a:pt x="962" y="282"/>
                    <a:pt x="956" y="283"/>
                  </a:cubicBezTo>
                  <a:cubicBezTo>
                    <a:pt x="933" y="285"/>
                    <a:pt x="921" y="305"/>
                    <a:pt x="895" y="278"/>
                  </a:cubicBezTo>
                  <a:close/>
                  <a:moveTo>
                    <a:pt x="803" y="201"/>
                  </a:moveTo>
                  <a:cubicBezTo>
                    <a:pt x="796" y="198"/>
                    <a:pt x="784" y="197"/>
                    <a:pt x="776" y="197"/>
                  </a:cubicBezTo>
                  <a:cubicBezTo>
                    <a:pt x="779" y="215"/>
                    <a:pt x="790" y="273"/>
                    <a:pt x="810" y="271"/>
                  </a:cubicBezTo>
                  <a:cubicBezTo>
                    <a:pt x="815" y="266"/>
                    <a:pt x="820" y="256"/>
                    <a:pt x="829" y="250"/>
                  </a:cubicBezTo>
                  <a:cubicBezTo>
                    <a:pt x="817" y="239"/>
                    <a:pt x="815" y="206"/>
                    <a:pt x="803" y="201"/>
                  </a:cubicBezTo>
                  <a:close/>
                  <a:moveTo>
                    <a:pt x="544" y="267"/>
                  </a:moveTo>
                  <a:cubicBezTo>
                    <a:pt x="557" y="263"/>
                    <a:pt x="570" y="258"/>
                    <a:pt x="585" y="257"/>
                  </a:cubicBezTo>
                  <a:cubicBezTo>
                    <a:pt x="591" y="257"/>
                    <a:pt x="594" y="255"/>
                    <a:pt x="595" y="250"/>
                  </a:cubicBezTo>
                  <a:cubicBezTo>
                    <a:pt x="599" y="227"/>
                    <a:pt x="599" y="227"/>
                    <a:pt x="599" y="227"/>
                  </a:cubicBezTo>
                  <a:cubicBezTo>
                    <a:pt x="601" y="210"/>
                    <a:pt x="601" y="194"/>
                    <a:pt x="594" y="183"/>
                  </a:cubicBezTo>
                  <a:cubicBezTo>
                    <a:pt x="586" y="171"/>
                    <a:pt x="571" y="165"/>
                    <a:pt x="554" y="176"/>
                  </a:cubicBezTo>
                  <a:cubicBezTo>
                    <a:pt x="571" y="182"/>
                    <a:pt x="584" y="221"/>
                    <a:pt x="563" y="242"/>
                  </a:cubicBezTo>
                  <a:cubicBezTo>
                    <a:pt x="568" y="223"/>
                    <a:pt x="566" y="211"/>
                    <a:pt x="561" y="201"/>
                  </a:cubicBezTo>
                  <a:cubicBezTo>
                    <a:pt x="549" y="180"/>
                    <a:pt x="531" y="179"/>
                    <a:pt x="515" y="186"/>
                  </a:cubicBezTo>
                  <a:cubicBezTo>
                    <a:pt x="498" y="191"/>
                    <a:pt x="484" y="204"/>
                    <a:pt x="489" y="227"/>
                  </a:cubicBezTo>
                  <a:cubicBezTo>
                    <a:pt x="492" y="238"/>
                    <a:pt x="498" y="249"/>
                    <a:pt x="514" y="260"/>
                  </a:cubicBezTo>
                  <a:cubicBezTo>
                    <a:pt x="484" y="257"/>
                    <a:pt x="469" y="219"/>
                    <a:pt x="478" y="204"/>
                  </a:cubicBezTo>
                  <a:cubicBezTo>
                    <a:pt x="458" y="206"/>
                    <a:pt x="451" y="220"/>
                    <a:pt x="452" y="234"/>
                  </a:cubicBezTo>
                  <a:cubicBezTo>
                    <a:pt x="454" y="248"/>
                    <a:pt x="464" y="260"/>
                    <a:pt x="477" y="272"/>
                  </a:cubicBezTo>
                  <a:cubicBezTo>
                    <a:pt x="495" y="287"/>
                    <a:pt x="495" y="287"/>
                    <a:pt x="495" y="287"/>
                  </a:cubicBezTo>
                  <a:cubicBezTo>
                    <a:pt x="499" y="290"/>
                    <a:pt x="502" y="289"/>
                    <a:pt x="507" y="286"/>
                  </a:cubicBezTo>
                  <a:cubicBezTo>
                    <a:pt x="519" y="277"/>
                    <a:pt x="532" y="271"/>
                    <a:pt x="544" y="267"/>
                  </a:cubicBezTo>
                  <a:close/>
                  <a:moveTo>
                    <a:pt x="600" y="277"/>
                  </a:moveTo>
                  <a:cubicBezTo>
                    <a:pt x="606" y="271"/>
                    <a:pt x="603" y="265"/>
                    <a:pt x="597" y="263"/>
                  </a:cubicBezTo>
                  <a:cubicBezTo>
                    <a:pt x="583" y="258"/>
                    <a:pt x="560" y="266"/>
                    <a:pt x="546" y="271"/>
                  </a:cubicBezTo>
                  <a:cubicBezTo>
                    <a:pt x="532" y="276"/>
                    <a:pt x="509" y="285"/>
                    <a:pt x="502" y="297"/>
                  </a:cubicBezTo>
                  <a:cubicBezTo>
                    <a:pt x="499" y="303"/>
                    <a:pt x="500" y="310"/>
                    <a:pt x="508" y="311"/>
                  </a:cubicBezTo>
                  <a:cubicBezTo>
                    <a:pt x="507" y="304"/>
                    <a:pt x="520" y="296"/>
                    <a:pt x="527" y="293"/>
                  </a:cubicBezTo>
                  <a:cubicBezTo>
                    <a:pt x="533" y="289"/>
                    <a:pt x="541" y="286"/>
                    <a:pt x="550" y="282"/>
                  </a:cubicBezTo>
                  <a:cubicBezTo>
                    <a:pt x="559" y="279"/>
                    <a:pt x="567" y="277"/>
                    <a:pt x="574" y="275"/>
                  </a:cubicBezTo>
                  <a:cubicBezTo>
                    <a:pt x="582" y="274"/>
                    <a:pt x="597" y="271"/>
                    <a:pt x="600" y="277"/>
                  </a:cubicBezTo>
                  <a:close/>
                  <a:moveTo>
                    <a:pt x="498" y="154"/>
                  </a:moveTo>
                  <a:cubicBezTo>
                    <a:pt x="502" y="164"/>
                    <a:pt x="502" y="164"/>
                    <a:pt x="502" y="164"/>
                  </a:cubicBezTo>
                  <a:cubicBezTo>
                    <a:pt x="491" y="168"/>
                    <a:pt x="491" y="168"/>
                    <a:pt x="491" y="168"/>
                  </a:cubicBezTo>
                  <a:cubicBezTo>
                    <a:pt x="495" y="176"/>
                    <a:pt x="495" y="176"/>
                    <a:pt x="495" y="176"/>
                  </a:cubicBezTo>
                  <a:cubicBezTo>
                    <a:pt x="505" y="172"/>
                    <a:pt x="505" y="172"/>
                    <a:pt x="505" y="172"/>
                  </a:cubicBezTo>
                  <a:cubicBezTo>
                    <a:pt x="508" y="181"/>
                    <a:pt x="508" y="181"/>
                    <a:pt x="508" y="181"/>
                  </a:cubicBezTo>
                  <a:cubicBezTo>
                    <a:pt x="516" y="177"/>
                    <a:pt x="516" y="177"/>
                    <a:pt x="516" y="177"/>
                  </a:cubicBezTo>
                  <a:cubicBezTo>
                    <a:pt x="513" y="169"/>
                    <a:pt x="513" y="169"/>
                    <a:pt x="513" y="169"/>
                  </a:cubicBezTo>
                  <a:cubicBezTo>
                    <a:pt x="524" y="166"/>
                    <a:pt x="524" y="166"/>
                    <a:pt x="524" y="166"/>
                  </a:cubicBezTo>
                  <a:cubicBezTo>
                    <a:pt x="521" y="157"/>
                    <a:pt x="521" y="157"/>
                    <a:pt x="521" y="157"/>
                  </a:cubicBezTo>
                  <a:cubicBezTo>
                    <a:pt x="510" y="161"/>
                    <a:pt x="510" y="161"/>
                    <a:pt x="510" y="161"/>
                  </a:cubicBezTo>
                  <a:cubicBezTo>
                    <a:pt x="507" y="151"/>
                    <a:pt x="507" y="151"/>
                    <a:pt x="507" y="151"/>
                  </a:cubicBezTo>
                  <a:lnTo>
                    <a:pt x="498" y="154"/>
                  </a:lnTo>
                  <a:close/>
                  <a:moveTo>
                    <a:pt x="767" y="169"/>
                  </a:moveTo>
                  <a:cubicBezTo>
                    <a:pt x="784" y="168"/>
                    <a:pt x="804" y="169"/>
                    <a:pt x="824" y="175"/>
                  </a:cubicBezTo>
                  <a:cubicBezTo>
                    <a:pt x="832" y="177"/>
                    <a:pt x="837" y="176"/>
                    <a:pt x="840" y="170"/>
                  </a:cubicBezTo>
                  <a:cubicBezTo>
                    <a:pt x="856" y="143"/>
                    <a:pt x="856" y="143"/>
                    <a:pt x="856" y="143"/>
                  </a:cubicBezTo>
                  <a:cubicBezTo>
                    <a:pt x="867" y="122"/>
                    <a:pt x="875" y="101"/>
                    <a:pt x="870" y="83"/>
                  </a:cubicBezTo>
                  <a:cubicBezTo>
                    <a:pt x="866" y="64"/>
                    <a:pt x="849" y="49"/>
                    <a:pt x="822" y="56"/>
                  </a:cubicBezTo>
                  <a:cubicBezTo>
                    <a:pt x="841" y="71"/>
                    <a:pt x="840" y="128"/>
                    <a:pt x="803" y="145"/>
                  </a:cubicBezTo>
                  <a:cubicBezTo>
                    <a:pt x="818" y="123"/>
                    <a:pt x="821" y="107"/>
                    <a:pt x="819" y="90"/>
                  </a:cubicBezTo>
                  <a:cubicBezTo>
                    <a:pt x="814" y="58"/>
                    <a:pt x="791" y="49"/>
                    <a:pt x="767" y="49"/>
                  </a:cubicBezTo>
                  <a:cubicBezTo>
                    <a:pt x="742" y="49"/>
                    <a:pt x="719" y="58"/>
                    <a:pt x="714" y="90"/>
                  </a:cubicBezTo>
                  <a:cubicBezTo>
                    <a:pt x="712" y="107"/>
                    <a:pt x="715" y="123"/>
                    <a:pt x="731" y="145"/>
                  </a:cubicBezTo>
                  <a:cubicBezTo>
                    <a:pt x="693" y="128"/>
                    <a:pt x="692" y="71"/>
                    <a:pt x="711" y="56"/>
                  </a:cubicBezTo>
                  <a:cubicBezTo>
                    <a:pt x="684" y="49"/>
                    <a:pt x="668" y="64"/>
                    <a:pt x="663" y="83"/>
                  </a:cubicBezTo>
                  <a:cubicBezTo>
                    <a:pt x="658" y="101"/>
                    <a:pt x="666" y="122"/>
                    <a:pt x="678" y="143"/>
                  </a:cubicBezTo>
                  <a:cubicBezTo>
                    <a:pt x="693" y="170"/>
                    <a:pt x="693" y="170"/>
                    <a:pt x="693" y="170"/>
                  </a:cubicBezTo>
                  <a:cubicBezTo>
                    <a:pt x="697" y="176"/>
                    <a:pt x="702" y="177"/>
                    <a:pt x="709" y="175"/>
                  </a:cubicBezTo>
                  <a:cubicBezTo>
                    <a:pt x="730" y="169"/>
                    <a:pt x="749" y="168"/>
                    <a:pt x="767" y="169"/>
                  </a:cubicBezTo>
                  <a:close/>
                  <a:moveTo>
                    <a:pt x="760" y="0"/>
                  </a:moveTo>
                  <a:cubicBezTo>
                    <a:pt x="773" y="0"/>
                    <a:pt x="773" y="0"/>
                    <a:pt x="773" y="0"/>
                  </a:cubicBezTo>
                  <a:cubicBezTo>
                    <a:pt x="773" y="15"/>
                    <a:pt x="773" y="15"/>
                    <a:pt x="773" y="15"/>
                  </a:cubicBezTo>
                  <a:cubicBezTo>
                    <a:pt x="788" y="15"/>
                    <a:pt x="788" y="15"/>
                    <a:pt x="788" y="15"/>
                  </a:cubicBezTo>
                  <a:cubicBezTo>
                    <a:pt x="788" y="28"/>
                    <a:pt x="788" y="28"/>
                    <a:pt x="788" y="28"/>
                  </a:cubicBezTo>
                  <a:cubicBezTo>
                    <a:pt x="773" y="28"/>
                    <a:pt x="773" y="28"/>
                    <a:pt x="773" y="28"/>
                  </a:cubicBezTo>
                  <a:cubicBezTo>
                    <a:pt x="773" y="40"/>
                    <a:pt x="773" y="40"/>
                    <a:pt x="773" y="40"/>
                  </a:cubicBezTo>
                  <a:cubicBezTo>
                    <a:pt x="760" y="40"/>
                    <a:pt x="760" y="40"/>
                    <a:pt x="760" y="40"/>
                  </a:cubicBezTo>
                  <a:cubicBezTo>
                    <a:pt x="760" y="28"/>
                    <a:pt x="760" y="28"/>
                    <a:pt x="760" y="28"/>
                  </a:cubicBezTo>
                  <a:cubicBezTo>
                    <a:pt x="745" y="28"/>
                    <a:pt x="745" y="28"/>
                    <a:pt x="745" y="28"/>
                  </a:cubicBezTo>
                  <a:cubicBezTo>
                    <a:pt x="745" y="15"/>
                    <a:pt x="745" y="15"/>
                    <a:pt x="745" y="15"/>
                  </a:cubicBezTo>
                  <a:cubicBezTo>
                    <a:pt x="760" y="15"/>
                    <a:pt x="760" y="15"/>
                    <a:pt x="760" y="15"/>
                  </a:cubicBezTo>
                  <a:lnTo>
                    <a:pt x="760" y="0"/>
                  </a:lnTo>
                  <a:close/>
                  <a:moveTo>
                    <a:pt x="411" y="315"/>
                  </a:moveTo>
                  <a:cubicBezTo>
                    <a:pt x="397" y="310"/>
                    <a:pt x="380" y="306"/>
                    <a:pt x="366" y="309"/>
                  </a:cubicBezTo>
                  <a:cubicBezTo>
                    <a:pt x="380" y="313"/>
                    <a:pt x="394" y="322"/>
                    <a:pt x="405" y="332"/>
                  </a:cubicBezTo>
                  <a:cubicBezTo>
                    <a:pt x="433" y="359"/>
                    <a:pt x="455" y="374"/>
                    <a:pt x="501" y="360"/>
                  </a:cubicBezTo>
                  <a:cubicBezTo>
                    <a:pt x="470" y="357"/>
                    <a:pt x="456" y="340"/>
                    <a:pt x="443" y="319"/>
                  </a:cubicBezTo>
                  <a:cubicBezTo>
                    <a:pt x="428" y="297"/>
                    <a:pt x="412" y="285"/>
                    <a:pt x="386" y="286"/>
                  </a:cubicBezTo>
                  <a:cubicBezTo>
                    <a:pt x="393" y="289"/>
                    <a:pt x="421" y="309"/>
                    <a:pt x="415" y="316"/>
                  </a:cubicBezTo>
                  <a:cubicBezTo>
                    <a:pt x="415" y="317"/>
                    <a:pt x="412" y="316"/>
                    <a:pt x="411" y="315"/>
                  </a:cubicBezTo>
                  <a:close/>
                  <a:moveTo>
                    <a:pt x="524" y="307"/>
                  </a:moveTo>
                  <a:cubicBezTo>
                    <a:pt x="510" y="328"/>
                    <a:pt x="513" y="339"/>
                    <a:pt x="486" y="352"/>
                  </a:cubicBezTo>
                  <a:cubicBezTo>
                    <a:pt x="505" y="358"/>
                    <a:pt x="520" y="354"/>
                    <a:pt x="533" y="338"/>
                  </a:cubicBezTo>
                  <a:cubicBezTo>
                    <a:pt x="543" y="326"/>
                    <a:pt x="544" y="307"/>
                    <a:pt x="546" y="292"/>
                  </a:cubicBezTo>
                  <a:cubicBezTo>
                    <a:pt x="537" y="295"/>
                    <a:pt x="529" y="300"/>
                    <a:pt x="524" y="307"/>
                  </a:cubicBezTo>
                  <a:close/>
                  <a:moveTo>
                    <a:pt x="638" y="278"/>
                  </a:moveTo>
                  <a:cubicBezTo>
                    <a:pt x="612" y="305"/>
                    <a:pt x="601" y="285"/>
                    <a:pt x="578" y="283"/>
                  </a:cubicBezTo>
                  <a:cubicBezTo>
                    <a:pt x="572" y="282"/>
                    <a:pt x="562" y="284"/>
                    <a:pt x="558" y="287"/>
                  </a:cubicBezTo>
                  <a:cubicBezTo>
                    <a:pt x="593" y="312"/>
                    <a:pt x="631" y="322"/>
                    <a:pt x="661" y="284"/>
                  </a:cubicBezTo>
                  <a:cubicBezTo>
                    <a:pt x="679" y="261"/>
                    <a:pt x="697" y="265"/>
                    <a:pt x="716" y="271"/>
                  </a:cubicBezTo>
                  <a:cubicBezTo>
                    <a:pt x="709" y="261"/>
                    <a:pt x="698" y="250"/>
                    <a:pt x="689" y="247"/>
                  </a:cubicBezTo>
                  <a:cubicBezTo>
                    <a:pt x="661" y="239"/>
                    <a:pt x="653" y="263"/>
                    <a:pt x="638" y="2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7" name="Group 96" hidden="1">
            <a:extLst>
              <a:ext uri="{FF2B5EF4-FFF2-40B4-BE49-F238E27FC236}">
                <a16:creationId xmlns:a16="http://schemas.microsoft.com/office/drawing/2014/main" id="{DF1AE027-3408-42AC-8293-5A73909440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54075" y="368300"/>
            <a:ext cx="2647950" cy="900113"/>
            <a:chOff x="538" y="232"/>
            <a:chExt cx="1668" cy="567"/>
          </a:xfrm>
          <a:solidFill>
            <a:schemeClr val="tx2"/>
          </a:solidFill>
        </p:grpSpPr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992C0641-6468-49C7-B43C-854921066B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8" y="542"/>
              <a:ext cx="76" cy="86"/>
            </a:xfrm>
            <a:custGeom>
              <a:avLst/>
              <a:gdLst>
                <a:gd name="T0" fmla="*/ 18 w 76"/>
                <a:gd name="T1" fmla="*/ 0 h 86"/>
                <a:gd name="T2" fmla="*/ 18 w 76"/>
                <a:gd name="T3" fmla="*/ 58 h 86"/>
                <a:gd name="T4" fmla="*/ 57 w 76"/>
                <a:gd name="T5" fmla="*/ 0 h 86"/>
                <a:gd name="T6" fmla="*/ 76 w 76"/>
                <a:gd name="T7" fmla="*/ 0 h 86"/>
                <a:gd name="T8" fmla="*/ 76 w 76"/>
                <a:gd name="T9" fmla="*/ 86 h 86"/>
                <a:gd name="T10" fmla="*/ 57 w 76"/>
                <a:gd name="T11" fmla="*/ 86 h 86"/>
                <a:gd name="T12" fmla="*/ 57 w 76"/>
                <a:gd name="T13" fmla="*/ 29 h 86"/>
                <a:gd name="T14" fmla="*/ 18 w 76"/>
                <a:gd name="T15" fmla="*/ 86 h 86"/>
                <a:gd name="T16" fmla="*/ 0 w 76"/>
                <a:gd name="T17" fmla="*/ 86 h 86"/>
                <a:gd name="T18" fmla="*/ 0 w 76"/>
                <a:gd name="T19" fmla="*/ 0 h 86"/>
                <a:gd name="T20" fmla="*/ 18 w 76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6">
                  <a:moveTo>
                    <a:pt x="18" y="0"/>
                  </a:moveTo>
                  <a:lnTo>
                    <a:pt x="18" y="58"/>
                  </a:lnTo>
                  <a:lnTo>
                    <a:pt x="57" y="0"/>
                  </a:lnTo>
                  <a:lnTo>
                    <a:pt x="76" y="0"/>
                  </a:lnTo>
                  <a:lnTo>
                    <a:pt x="76" y="86"/>
                  </a:lnTo>
                  <a:lnTo>
                    <a:pt x="57" y="86"/>
                  </a:lnTo>
                  <a:lnTo>
                    <a:pt x="57" y="29"/>
                  </a:lnTo>
                  <a:lnTo>
                    <a:pt x="18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60E59D5-4E69-4705-BBFD-23FD666D49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3" y="542"/>
              <a:ext cx="76" cy="86"/>
            </a:xfrm>
            <a:custGeom>
              <a:avLst/>
              <a:gdLst>
                <a:gd name="T0" fmla="*/ 18 w 76"/>
                <a:gd name="T1" fmla="*/ 0 h 86"/>
                <a:gd name="T2" fmla="*/ 18 w 76"/>
                <a:gd name="T3" fmla="*/ 58 h 86"/>
                <a:gd name="T4" fmla="*/ 57 w 76"/>
                <a:gd name="T5" fmla="*/ 0 h 86"/>
                <a:gd name="T6" fmla="*/ 76 w 76"/>
                <a:gd name="T7" fmla="*/ 0 h 86"/>
                <a:gd name="T8" fmla="*/ 76 w 76"/>
                <a:gd name="T9" fmla="*/ 86 h 86"/>
                <a:gd name="T10" fmla="*/ 57 w 76"/>
                <a:gd name="T11" fmla="*/ 86 h 86"/>
                <a:gd name="T12" fmla="*/ 57 w 76"/>
                <a:gd name="T13" fmla="*/ 29 h 86"/>
                <a:gd name="T14" fmla="*/ 18 w 76"/>
                <a:gd name="T15" fmla="*/ 86 h 86"/>
                <a:gd name="T16" fmla="*/ 0 w 76"/>
                <a:gd name="T17" fmla="*/ 86 h 86"/>
                <a:gd name="T18" fmla="*/ 0 w 76"/>
                <a:gd name="T19" fmla="*/ 0 h 86"/>
                <a:gd name="T20" fmla="*/ 18 w 76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6">
                  <a:moveTo>
                    <a:pt x="18" y="0"/>
                  </a:moveTo>
                  <a:lnTo>
                    <a:pt x="18" y="58"/>
                  </a:lnTo>
                  <a:lnTo>
                    <a:pt x="57" y="0"/>
                  </a:lnTo>
                  <a:lnTo>
                    <a:pt x="76" y="0"/>
                  </a:lnTo>
                  <a:lnTo>
                    <a:pt x="76" y="86"/>
                  </a:lnTo>
                  <a:lnTo>
                    <a:pt x="57" y="86"/>
                  </a:lnTo>
                  <a:lnTo>
                    <a:pt x="57" y="29"/>
                  </a:lnTo>
                  <a:lnTo>
                    <a:pt x="18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018B1D3A-06E2-49AF-AF69-AFA33668B6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18" y="541"/>
              <a:ext cx="72" cy="89"/>
            </a:xfrm>
            <a:custGeom>
              <a:avLst/>
              <a:gdLst>
                <a:gd name="T0" fmla="*/ 154 w 178"/>
                <a:gd name="T1" fmla="*/ 61 h 217"/>
                <a:gd name="T2" fmla="*/ 109 w 178"/>
                <a:gd name="T3" fmla="*/ 44 h 217"/>
                <a:gd name="T4" fmla="*/ 47 w 178"/>
                <a:gd name="T5" fmla="*/ 109 h 217"/>
                <a:gd name="T6" fmla="*/ 113 w 178"/>
                <a:gd name="T7" fmla="*/ 173 h 217"/>
                <a:gd name="T8" fmla="*/ 154 w 178"/>
                <a:gd name="T9" fmla="*/ 160 h 217"/>
                <a:gd name="T10" fmla="*/ 177 w 178"/>
                <a:gd name="T11" fmla="*/ 196 h 217"/>
                <a:gd name="T12" fmla="*/ 113 w 178"/>
                <a:gd name="T13" fmla="*/ 217 h 217"/>
                <a:gd name="T14" fmla="*/ 0 w 178"/>
                <a:gd name="T15" fmla="*/ 109 h 217"/>
                <a:gd name="T16" fmla="*/ 111 w 178"/>
                <a:gd name="T17" fmla="*/ 0 h 217"/>
                <a:gd name="T18" fmla="*/ 178 w 178"/>
                <a:gd name="T19" fmla="*/ 25 h 217"/>
                <a:gd name="T20" fmla="*/ 154 w 178"/>
                <a:gd name="T21" fmla="*/ 6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217">
                  <a:moveTo>
                    <a:pt x="154" y="61"/>
                  </a:moveTo>
                  <a:cubicBezTo>
                    <a:pt x="142" y="51"/>
                    <a:pt x="128" y="44"/>
                    <a:pt x="109" y="44"/>
                  </a:cubicBezTo>
                  <a:cubicBezTo>
                    <a:pt x="75" y="44"/>
                    <a:pt x="47" y="71"/>
                    <a:pt x="47" y="109"/>
                  </a:cubicBezTo>
                  <a:cubicBezTo>
                    <a:pt x="47" y="147"/>
                    <a:pt x="77" y="173"/>
                    <a:pt x="113" y="173"/>
                  </a:cubicBezTo>
                  <a:cubicBezTo>
                    <a:pt x="130" y="173"/>
                    <a:pt x="143" y="168"/>
                    <a:pt x="154" y="160"/>
                  </a:cubicBezTo>
                  <a:cubicBezTo>
                    <a:pt x="177" y="196"/>
                    <a:pt x="177" y="196"/>
                    <a:pt x="177" y="196"/>
                  </a:cubicBezTo>
                  <a:cubicBezTo>
                    <a:pt x="161" y="210"/>
                    <a:pt x="139" y="217"/>
                    <a:pt x="113" y="217"/>
                  </a:cubicBezTo>
                  <a:cubicBezTo>
                    <a:pt x="52" y="217"/>
                    <a:pt x="0" y="178"/>
                    <a:pt x="0" y="109"/>
                  </a:cubicBezTo>
                  <a:cubicBezTo>
                    <a:pt x="0" y="44"/>
                    <a:pt x="53" y="0"/>
                    <a:pt x="111" y="0"/>
                  </a:cubicBezTo>
                  <a:cubicBezTo>
                    <a:pt x="141" y="0"/>
                    <a:pt x="165" y="11"/>
                    <a:pt x="178" y="25"/>
                  </a:cubicBezTo>
                  <a:cubicBezTo>
                    <a:pt x="154" y="61"/>
                    <a:pt x="154" y="61"/>
                    <a:pt x="15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DFD90F46-0545-42F4-B46F-8B774D4FFC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0" y="541"/>
              <a:ext cx="72" cy="89"/>
            </a:xfrm>
            <a:custGeom>
              <a:avLst/>
              <a:gdLst>
                <a:gd name="T0" fmla="*/ 154 w 178"/>
                <a:gd name="T1" fmla="*/ 61 h 217"/>
                <a:gd name="T2" fmla="*/ 110 w 178"/>
                <a:gd name="T3" fmla="*/ 44 h 217"/>
                <a:gd name="T4" fmla="*/ 47 w 178"/>
                <a:gd name="T5" fmla="*/ 109 h 217"/>
                <a:gd name="T6" fmla="*/ 113 w 178"/>
                <a:gd name="T7" fmla="*/ 173 h 217"/>
                <a:gd name="T8" fmla="*/ 154 w 178"/>
                <a:gd name="T9" fmla="*/ 160 h 217"/>
                <a:gd name="T10" fmla="*/ 177 w 178"/>
                <a:gd name="T11" fmla="*/ 196 h 217"/>
                <a:gd name="T12" fmla="*/ 114 w 178"/>
                <a:gd name="T13" fmla="*/ 217 h 217"/>
                <a:gd name="T14" fmla="*/ 0 w 178"/>
                <a:gd name="T15" fmla="*/ 109 h 217"/>
                <a:gd name="T16" fmla="*/ 111 w 178"/>
                <a:gd name="T17" fmla="*/ 0 h 217"/>
                <a:gd name="T18" fmla="*/ 178 w 178"/>
                <a:gd name="T19" fmla="*/ 25 h 217"/>
                <a:gd name="T20" fmla="*/ 154 w 178"/>
                <a:gd name="T21" fmla="*/ 6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217">
                  <a:moveTo>
                    <a:pt x="154" y="61"/>
                  </a:moveTo>
                  <a:cubicBezTo>
                    <a:pt x="142" y="51"/>
                    <a:pt x="128" y="44"/>
                    <a:pt x="110" y="44"/>
                  </a:cubicBezTo>
                  <a:cubicBezTo>
                    <a:pt x="75" y="44"/>
                    <a:pt x="47" y="71"/>
                    <a:pt x="47" y="109"/>
                  </a:cubicBezTo>
                  <a:cubicBezTo>
                    <a:pt x="47" y="147"/>
                    <a:pt x="77" y="173"/>
                    <a:pt x="113" y="173"/>
                  </a:cubicBezTo>
                  <a:cubicBezTo>
                    <a:pt x="130" y="173"/>
                    <a:pt x="143" y="168"/>
                    <a:pt x="154" y="160"/>
                  </a:cubicBezTo>
                  <a:cubicBezTo>
                    <a:pt x="177" y="196"/>
                    <a:pt x="177" y="196"/>
                    <a:pt x="177" y="196"/>
                  </a:cubicBezTo>
                  <a:cubicBezTo>
                    <a:pt x="162" y="210"/>
                    <a:pt x="139" y="217"/>
                    <a:pt x="114" y="217"/>
                  </a:cubicBezTo>
                  <a:cubicBezTo>
                    <a:pt x="52" y="217"/>
                    <a:pt x="0" y="178"/>
                    <a:pt x="0" y="109"/>
                  </a:cubicBezTo>
                  <a:cubicBezTo>
                    <a:pt x="0" y="44"/>
                    <a:pt x="53" y="0"/>
                    <a:pt x="111" y="0"/>
                  </a:cubicBezTo>
                  <a:cubicBezTo>
                    <a:pt x="141" y="0"/>
                    <a:pt x="165" y="11"/>
                    <a:pt x="178" y="25"/>
                  </a:cubicBezTo>
                  <a:cubicBezTo>
                    <a:pt x="154" y="61"/>
                    <a:pt x="154" y="61"/>
                    <a:pt x="15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9AC2FD98-0649-4323-A6D7-5A50B7CB6B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20" y="541"/>
              <a:ext cx="88" cy="89"/>
            </a:xfrm>
            <a:custGeom>
              <a:avLst/>
              <a:gdLst>
                <a:gd name="T0" fmla="*/ 109 w 217"/>
                <a:gd name="T1" fmla="*/ 173 h 217"/>
                <a:gd name="T2" fmla="*/ 171 w 217"/>
                <a:gd name="T3" fmla="*/ 109 h 217"/>
                <a:gd name="T4" fmla="*/ 109 w 217"/>
                <a:gd name="T5" fmla="*/ 44 h 217"/>
                <a:gd name="T6" fmla="*/ 47 w 217"/>
                <a:gd name="T7" fmla="*/ 109 h 217"/>
                <a:gd name="T8" fmla="*/ 109 w 217"/>
                <a:gd name="T9" fmla="*/ 173 h 217"/>
                <a:gd name="T10" fmla="*/ 0 w 217"/>
                <a:gd name="T11" fmla="*/ 109 h 217"/>
                <a:gd name="T12" fmla="*/ 109 w 217"/>
                <a:gd name="T13" fmla="*/ 0 h 217"/>
                <a:gd name="T14" fmla="*/ 217 w 217"/>
                <a:gd name="T15" fmla="*/ 109 h 217"/>
                <a:gd name="T16" fmla="*/ 109 w 217"/>
                <a:gd name="T17" fmla="*/ 217 h 217"/>
                <a:gd name="T18" fmla="*/ 0 w 217"/>
                <a:gd name="T19" fmla="*/ 10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217">
                  <a:moveTo>
                    <a:pt x="109" y="173"/>
                  </a:moveTo>
                  <a:cubicBezTo>
                    <a:pt x="144" y="173"/>
                    <a:pt x="171" y="145"/>
                    <a:pt x="171" y="109"/>
                  </a:cubicBezTo>
                  <a:cubicBezTo>
                    <a:pt x="171" y="72"/>
                    <a:pt x="144" y="44"/>
                    <a:pt x="109" y="44"/>
                  </a:cubicBezTo>
                  <a:cubicBezTo>
                    <a:pt x="74" y="44"/>
                    <a:pt x="47" y="72"/>
                    <a:pt x="47" y="109"/>
                  </a:cubicBezTo>
                  <a:cubicBezTo>
                    <a:pt x="47" y="146"/>
                    <a:pt x="74" y="173"/>
                    <a:pt x="109" y="173"/>
                  </a:cubicBezTo>
                  <a:close/>
                  <a:moveTo>
                    <a:pt x="0" y="109"/>
                  </a:moveTo>
                  <a:cubicBezTo>
                    <a:pt x="0" y="46"/>
                    <a:pt x="46" y="0"/>
                    <a:pt x="109" y="0"/>
                  </a:cubicBezTo>
                  <a:cubicBezTo>
                    <a:pt x="171" y="0"/>
                    <a:pt x="217" y="46"/>
                    <a:pt x="217" y="109"/>
                  </a:cubicBezTo>
                  <a:cubicBezTo>
                    <a:pt x="217" y="171"/>
                    <a:pt x="171" y="217"/>
                    <a:pt x="109" y="217"/>
                  </a:cubicBezTo>
                  <a:cubicBezTo>
                    <a:pt x="47" y="217"/>
                    <a:pt x="0" y="171"/>
                    <a:pt x="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1C574712-BCFE-461B-87D4-6B005EE7D4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35" y="542"/>
              <a:ext cx="65" cy="86"/>
            </a:xfrm>
            <a:custGeom>
              <a:avLst/>
              <a:gdLst>
                <a:gd name="T0" fmla="*/ 80 w 158"/>
                <a:gd name="T1" fmla="*/ 97 h 211"/>
                <a:gd name="T2" fmla="*/ 111 w 158"/>
                <a:gd name="T3" fmla="*/ 70 h 211"/>
                <a:gd name="T4" fmla="*/ 80 w 158"/>
                <a:gd name="T5" fmla="*/ 43 h 211"/>
                <a:gd name="T6" fmla="*/ 45 w 158"/>
                <a:gd name="T7" fmla="*/ 43 h 211"/>
                <a:gd name="T8" fmla="*/ 45 w 158"/>
                <a:gd name="T9" fmla="*/ 97 h 211"/>
                <a:gd name="T10" fmla="*/ 80 w 158"/>
                <a:gd name="T11" fmla="*/ 97 h 211"/>
                <a:gd name="T12" fmla="*/ 0 w 158"/>
                <a:gd name="T13" fmla="*/ 211 h 211"/>
                <a:gd name="T14" fmla="*/ 0 w 158"/>
                <a:gd name="T15" fmla="*/ 0 h 211"/>
                <a:gd name="T16" fmla="*/ 82 w 158"/>
                <a:gd name="T17" fmla="*/ 0 h 211"/>
                <a:gd name="T18" fmla="*/ 158 w 158"/>
                <a:gd name="T19" fmla="*/ 70 h 211"/>
                <a:gd name="T20" fmla="*/ 82 w 158"/>
                <a:gd name="T21" fmla="*/ 138 h 211"/>
                <a:gd name="T22" fmla="*/ 45 w 158"/>
                <a:gd name="T23" fmla="*/ 138 h 211"/>
                <a:gd name="T24" fmla="*/ 45 w 158"/>
                <a:gd name="T25" fmla="*/ 211 h 211"/>
                <a:gd name="T26" fmla="*/ 0 w 158"/>
                <a:gd name="T2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211">
                  <a:moveTo>
                    <a:pt x="80" y="97"/>
                  </a:moveTo>
                  <a:cubicBezTo>
                    <a:pt x="100" y="97"/>
                    <a:pt x="111" y="86"/>
                    <a:pt x="111" y="70"/>
                  </a:cubicBezTo>
                  <a:cubicBezTo>
                    <a:pt x="111" y="53"/>
                    <a:pt x="100" y="43"/>
                    <a:pt x="80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97"/>
                    <a:pt x="45" y="97"/>
                    <a:pt x="45" y="97"/>
                  </a:cubicBezTo>
                  <a:lnTo>
                    <a:pt x="80" y="97"/>
                  </a:lnTo>
                  <a:close/>
                  <a:moveTo>
                    <a:pt x="0" y="21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26" y="0"/>
                    <a:pt x="158" y="25"/>
                    <a:pt x="158" y="70"/>
                  </a:cubicBezTo>
                  <a:cubicBezTo>
                    <a:pt x="158" y="114"/>
                    <a:pt x="126" y="138"/>
                    <a:pt x="82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5" y="211"/>
                    <a:pt x="45" y="211"/>
                    <a:pt x="45" y="211"/>
                  </a:cubicBezTo>
                  <a:cubicBezTo>
                    <a:pt x="0" y="211"/>
                    <a:pt x="0" y="211"/>
                    <a:pt x="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729E3275-6379-4A22-97DA-2D96EFAE2A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2" y="402"/>
              <a:ext cx="74" cy="86"/>
            </a:xfrm>
            <a:custGeom>
              <a:avLst/>
              <a:gdLst>
                <a:gd name="T0" fmla="*/ 0 w 74"/>
                <a:gd name="T1" fmla="*/ 18 h 86"/>
                <a:gd name="T2" fmla="*/ 0 w 74"/>
                <a:gd name="T3" fmla="*/ 0 h 86"/>
                <a:gd name="T4" fmla="*/ 74 w 74"/>
                <a:gd name="T5" fmla="*/ 0 h 86"/>
                <a:gd name="T6" fmla="*/ 74 w 74"/>
                <a:gd name="T7" fmla="*/ 18 h 86"/>
                <a:gd name="T8" fmla="*/ 46 w 74"/>
                <a:gd name="T9" fmla="*/ 18 h 86"/>
                <a:gd name="T10" fmla="*/ 46 w 74"/>
                <a:gd name="T11" fmla="*/ 86 h 86"/>
                <a:gd name="T12" fmla="*/ 28 w 74"/>
                <a:gd name="T13" fmla="*/ 86 h 86"/>
                <a:gd name="T14" fmla="*/ 28 w 74"/>
                <a:gd name="T15" fmla="*/ 18 h 86"/>
                <a:gd name="T16" fmla="*/ 0 w 74"/>
                <a:gd name="T17" fmla="*/ 18 h 86"/>
                <a:gd name="T18" fmla="*/ 0 w 74"/>
                <a:gd name="T19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6">
                  <a:moveTo>
                    <a:pt x="0" y="18"/>
                  </a:moveTo>
                  <a:lnTo>
                    <a:pt x="0" y="0"/>
                  </a:lnTo>
                  <a:lnTo>
                    <a:pt x="74" y="0"/>
                  </a:lnTo>
                  <a:lnTo>
                    <a:pt x="74" y="18"/>
                  </a:lnTo>
                  <a:lnTo>
                    <a:pt x="46" y="18"/>
                  </a:lnTo>
                  <a:lnTo>
                    <a:pt x="46" y="86"/>
                  </a:lnTo>
                  <a:lnTo>
                    <a:pt x="28" y="86"/>
                  </a:lnTo>
                  <a:lnTo>
                    <a:pt x="2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92297E06-F52E-47B6-A859-0ECE676E26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54" y="402"/>
              <a:ext cx="58" cy="86"/>
            </a:xfrm>
            <a:custGeom>
              <a:avLst/>
              <a:gdLst>
                <a:gd name="T0" fmla="*/ 0 w 58"/>
                <a:gd name="T1" fmla="*/ 86 h 86"/>
                <a:gd name="T2" fmla="*/ 0 w 58"/>
                <a:gd name="T3" fmla="*/ 0 h 86"/>
                <a:gd name="T4" fmla="*/ 58 w 58"/>
                <a:gd name="T5" fmla="*/ 0 h 86"/>
                <a:gd name="T6" fmla="*/ 58 w 58"/>
                <a:gd name="T7" fmla="*/ 18 h 86"/>
                <a:gd name="T8" fmla="*/ 18 w 58"/>
                <a:gd name="T9" fmla="*/ 18 h 86"/>
                <a:gd name="T10" fmla="*/ 18 w 58"/>
                <a:gd name="T11" fmla="*/ 35 h 86"/>
                <a:gd name="T12" fmla="*/ 56 w 58"/>
                <a:gd name="T13" fmla="*/ 35 h 86"/>
                <a:gd name="T14" fmla="*/ 56 w 58"/>
                <a:gd name="T15" fmla="*/ 51 h 86"/>
                <a:gd name="T16" fmla="*/ 18 w 58"/>
                <a:gd name="T17" fmla="*/ 51 h 86"/>
                <a:gd name="T18" fmla="*/ 18 w 58"/>
                <a:gd name="T19" fmla="*/ 69 h 86"/>
                <a:gd name="T20" fmla="*/ 58 w 58"/>
                <a:gd name="T21" fmla="*/ 69 h 86"/>
                <a:gd name="T22" fmla="*/ 58 w 58"/>
                <a:gd name="T23" fmla="*/ 86 h 86"/>
                <a:gd name="T24" fmla="*/ 0 w 58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6">
                  <a:moveTo>
                    <a:pt x="0" y="86"/>
                  </a:moveTo>
                  <a:lnTo>
                    <a:pt x="0" y="0"/>
                  </a:lnTo>
                  <a:lnTo>
                    <a:pt x="58" y="0"/>
                  </a:lnTo>
                  <a:lnTo>
                    <a:pt x="58" y="18"/>
                  </a:lnTo>
                  <a:lnTo>
                    <a:pt x="18" y="18"/>
                  </a:lnTo>
                  <a:lnTo>
                    <a:pt x="18" y="35"/>
                  </a:lnTo>
                  <a:lnTo>
                    <a:pt x="56" y="35"/>
                  </a:lnTo>
                  <a:lnTo>
                    <a:pt x="56" y="51"/>
                  </a:lnTo>
                  <a:lnTo>
                    <a:pt x="18" y="51"/>
                  </a:lnTo>
                  <a:lnTo>
                    <a:pt x="18" y="69"/>
                  </a:lnTo>
                  <a:lnTo>
                    <a:pt x="58" y="69"/>
                  </a:lnTo>
                  <a:lnTo>
                    <a:pt x="58" y="86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960797E3-01AD-416E-9A56-E7CB669CABE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63" y="402"/>
              <a:ext cx="66" cy="86"/>
            </a:xfrm>
            <a:custGeom>
              <a:avLst/>
              <a:gdLst>
                <a:gd name="T0" fmla="*/ 127 w 163"/>
                <a:gd name="T1" fmla="*/ 101 h 211"/>
                <a:gd name="T2" fmla="*/ 163 w 163"/>
                <a:gd name="T3" fmla="*/ 150 h 211"/>
                <a:gd name="T4" fmla="*/ 90 w 163"/>
                <a:gd name="T5" fmla="*/ 211 h 211"/>
                <a:gd name="T6" fmla="*/ 0 w 163"/>
                <a:gd name="T7" fmla="*/ 211 h 211"/>
                <a:gd name="T8" fmla="*/ 0 w 163"/>
                <a:gd name="T9" fmla="*/ 0 h 211"/>
                <a:gd name="T10" fmla="*/ 90 w 163"/>
                <a:gd name="T11" fmla="*/ 0 h 211"/>
                <a:gd name="T12" fmla="*/ 157 w 163"/>
                <a:gd name="T13" fmla="*/ 56 h 211"/>
                <a:gd name="T14" fmla="*/ 127 w 163"/>
                <a:gd name="T15" fmla="*/ 101 h 211"/>
                <a:gd name="T16" fmla="*/ 45 w 163"/>
                <a:gd name="T17" fmla="*/ 170 h 211"/>
                <a:gd name="T18" fmla="*/ 87 w 163"/>
                <a:gd name="T19" fmla="*/ 170 h 211"/>
                <a:gd name="T20" fmla="*/ 117 w 163"/>
                <a:gd name="T21" fmla="*/ 146 h 211"/>
                <a:gd name="T22" fmla="*/ 87 w 163"/>
                <a:gd name="T23" fmla="*/ 122 h 211"/>
                <a:gd name="T24" fmla="*/ 45 w 163"/>
                <a:gd name="T25" fmla="*/ 122 h 211"/>
                <a:gd name="T26" fmla="*/ 45 w 163"/>
                <a:gd name="T27" fmla="*/ 170 h 211"/>
                <a:gd name="T28" fmla="*/ 45 w 163"/>
                <a:gd name="T29" fmla="*/ 85 h 211"/>
                <a:gd name="T30" fmla="*/ 84 w 163"/>
                <a:gd name="T31" fmla="*/ 85 h 211"/>
                <a:gd name="T32" fmla="*/ 111 w 163"/>
                <a:gd name="T33" fmla="*/ 63 h 211"/>
                <a:gd name="T34" fmla="*/ 84 w 163"/>
                <a:gd name="T35" fmla="*/ 40 h 211"/>
                <a:gd name="T36" fmla="*/ 45 w 163"/>
                <a:gd name="T37" fmla="*/ 40 h 211"/>
                <a:gd name="T38" fmla="*/ 45 w 163"/>
                <a:gd name="T39" fmla="*/ 8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3" h="211">
                  <a:moveTo>
                    <a:pt x="127" y="101"/>
                  </a:moveTo>
                  <a:cubicBezTo>
                    <a:pt x="144" y="106"/>
                    <a:pt x="163" y="120"/>
                    <a:pt x="163" y="150"/>
                  </a:cubicBezTo>
                  <a:cubicBezTo>
                    <a:pt x="163" y="188"/>
                    <a:pt x="133" y="211"/>
                    <a:pt x="90" y="211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32" y="0"/>
                    <a:pt x="157" y="23"/>
                    <a:pt x="157" y="56"/>
                  </a:cubicBezTo>
                  <a:cubicBezTo>
                    <a:pt x="157" y="82"/>
                    <a:pt x="141" y="96"/>
                    <a:pt x="127" y="101"/>
                  </a:cubicBezTo>
                  <a:close/>
                  <a:moveTo>
                    <a:pt x="45" y="170"/>
                  </a:moveTo>
                  <a:cubicBezTo>
                    <a:pt x="87" y="170"/>
                    <a:pt x="87" y="170"/>
                    <a:pt x="87" y="170"/>
                  </a:cubicBezTo>
                  <a:cubicBezTo>
                    <a:pt x="103" y="170"/>
                    <a:pt x="117" y="163"/>
                    <a:pt x="117" y="146"/>
                  </a:cubicBezTo>
                  <a:cubicBezTo>
                    <a:pt x="117" y="129"/>
                    <a:pt x="103" y="122"/>
                    <a:pt x="87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70"/>
                    <a:pt x="45" y="170"/>
                    <a:pt x="45" y="170"/>
                  </a:cubicBezTo>
                  <a:close/>
                  <a:moveTo>
                    <a:pt x="45" y="85"/>
                  </a:moveTo>
                  <a:cubicBezTo>
                    <a:pt x="84" y="85"/>
                    <a:pt x="84" y="85"/>
                    <a:pt x="84" y="85"/>
                  </a:cubicBezTo>
                  <a:cubicBezTo>
                    <a:pt x="101" y="85"/>
                    <a:pt x="111" y="77"/>
                    <a:pt x="111" y="63"/>
                  </a:cubicBezTo>
                  <a:cubicBezTo>
                    <a:pt x="111" y="48"/>
                    <a:pt x="101" y="40"/>
                    <a:pt x="84" y="40"/>
                  </a:cubicBezTo>
                  <a:cubicBezTo>
                    <a:pt x="45" y="40"/>
                    <a:pt x="45" y="40"/>
                    <a:pt x="45" y="40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B110C61D-2E20-4ADC-A781-7A05F44959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401"/>
              <a:ext cx="72" cy="88"/>
            </a:xfrm>
            <a:custGeom>
              <a:avLst/>
              <a:gdLst>
                <a:gd name="T0" fmla="*/ 153 w 177"/>
                <a:gd name="T1" fmla="*/ 61 h 217"/>
                <a:gd name="T2" fmla="*/ 109 w 177"/>
                <a:gd name="T3" fmla="*/ 44 h 217"/>
                <a:gd name="T4" fmla="*/ 46 w 177"/>
                <a:gd name="T5" fmla="*/ 109 h 217"/>
                <a:gd name="T6" fmla="*/ 112 w 177"/>
                <a:gd name="T7" fmla="*/ 173 h 217"/>
                <a:gd name="T8" fmla="*/ 153 w 177"/>
                <a:gd name="T9" fmla="*/ 160 h 217"/>
                <a:gd name="T10" fmla="*/ 177 w 177"/>
                <a:gd name="T11" fmla="*/ 196 h 217"/>
                <a:gd name="T12" fmla="*/ 113 w 177"/>
                <a:gd name="T13" fmla="*/ 217 h 217"/>
                <a:gd name="T14" fmla="*/ 0 w 177"/>
                <a:gd name="T15" fmla="*/ 109 h 217"/>
                <a:gd name="T16" fmla="*/ 110 w 177"/>
                <a:gd name="T17" fmla="*/ 0 h 217"/>
                <a:gd name="T18" fmla="*/ 177 w 177"/>
                <a:gd name="T19" fmla="*/ 25 h 217"/>
                <a:gd name="T20" fmla="*/ 153 w 177"/>
                <a:gd name="T21" fmla="*/ 6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217">
                  <a:moveTo>
                    <a:pt x="153" y="61"/>
                  </a:moveTo>
                  <a:cubicBezTo>
                    <a:pt x="142" y="51"/>
                    <a:pt x="127" y="44"/>
                    <a:pt x="109" y="44"/>
                  </a:cubicBezTo>
                  <a:cubicBezTo>
                    <a:pt x="74" y="44"/>
                    <a:pt x="46" y="71"/>
                    <a:pt x="46" y="109"/>
                  </a:cubicBezTo>
                  <a:cubicBezTo>
                    <a:pt x="46" y="147"/>
                    <a:pt x="76" y="173"/>
                    <a:pt x="112" y="173"/>
                  </a:cubicBezTo>
                  <a:cubicBezTo>
                    <a:pt x="129" y="173"/>
                    <a:pt x="142" y="168"/>
                    <a:pt x="153" y="160"/>
                  </a:cubicBezTo>
                  <a:cubicBezTo>
                    <a:pt x="177" y="196"/>
                    <a:pt x="177" y="196"/>
                    <a:pt x="177" y="196"/>
                  </a:cubicBezTo>
                  <a:cubicBezTo>
                    <a:pt x="161" y="210"/>
                    <a:pt x="138" y="217"/>
                    <a:pt x="113" y="217"/>
                  </a:cubicBezTo>
                  <a:cubicBezTo>
                    <a:pt x="51" y="217"/>
                    <a:pt x="0" y="178"/>
                    <a:pt x="0" y="109"/>
                  </a:cubicBezTo>
                  <a:cubicBezTo>
                    <a:pt x="0" y="44"/>
                    <a:pt x="52" y="0"/>
                    <a:pt x="110" y="0"/>
                  </a:cubicBezTo>
                  <a:cubicBezTo>
                    <a:pt x="140" y="0"/>
                    <a:pt x="164" y="11"/>
                    <a:pt x="177" y="25"/>
                  </a:cubicBezTo>
                  <a:cubicBezTo>
                    <a:pt x="153" y="61"/>
                    <a:pt x="153" y="61"/>
                    <a:pt x="15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57253875-0B9E-46ED-8062-D091DFFD49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57" y="401"/>
              <a:ext cx="89" cy="88"/>
            </a:xfrm>
            <a:custGeom>
              <a:avLst/>
              <a:gdLst>
                <a:gd name="T0" fmla="*/ 109 w 217"/>
                <a:gd name="T1" fmla="*/ 173 h 217"/>
                <a:gd name="T2" fmla="*/ 171 w 217"/>
                <a:gd name="T3" fmla="*/ 108 h 217"/>
                <a:gd name="T4" fmla="*/ 109 w 217"/>
                <a:gd name="T5" fmla="*/ 44 h 217"/>
                <a:gd name="T6" fmla="*/ 47 w 217"/>
                <a:gd name="T7" fmla="*/ 108 h 217"/>
                <a:gd name="T8" fmla="*/ 109 w 217"/>
                <a:gd name="T9" fmla="*/ 173 h 217"/>
                <a:gd name="T10" fmla="*/ 0 w 217"/>
                <a:gd name="T11" fmla="*/ 109 h 217"/>
                <a:gd name="T12" fmla="*/ 109 w 217"/>
                <a:gd name="T13" fmla="*/ 0 h 217"/>
                <a:gd name="T14" fmla="*/ 217 w 217"/>
                <a:gd name="T15" fmla="*/ 109 h 217"/>
                <a:gd name="T16" fmla="*/ 109 w 217"/>
                <a:gd name="T17" fmla="*/ 217 h 217"/>
                <a:gd name="T18" fmla="*/ 0 w 217"/>
                <a:gd name="T19" fmla="*/ 10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217">
                  <a:moveTo>
                    <a:pt x="109" y="173"/>
                  </a:moveTo>
                  <a:cubicBezTo>
                    <a:pt x="144" y="173"/>
                    <a:pt x="171" y="145"/>
                    <a:pt x="171" y="108"/>
                  </a:cubicBezTo>
                  <a:cubicBezTo>
                    <a:pt x="171" y="72"/>
                    <a:pt x="144" y="44"/>
                    <a:pt x="109" y="44"/>
                  </a:cubicBezTo>
                  <a:cubicBezTo>
                    <a:pt x="74" y="44"/>
                    <a:pt x="47" y="72"/>
                    <a:pt x="47" y="108"/>
                  </a:cubicBezTo>
                  <a:cubicBezTo>
                    <a:pt x="47" y="145"/>
                    <a:pt x="74" y="173"/>
                    <a:pt x="109" y="173"/>
                  </a:cubicBezTo>
                  <a:close/>
                  <a:moveTo>
                    <a:pt x="0" y="109"/>
                  </a:moveTo>
                  <a:cubicBezTo>
                    <a:pt x="0" y="46"/>
                    <a:pt x="47" y="0"/>
                    <a:pt x="109" y="0"/>
                  </a:cubicBezTo>
                  <a:cubicBezTo>
                    <a:pt x="171" y="0"/>
                    <a:pt x="217" y="46"/>
                    <a:pt x="217" y="109"/>
                  </a:cubicBezTo>
                  <a:cubicBezTo>
                    <a:pt x="217" y="171"/>
                    <a:pt x="171" y="217"/>
                    <a:pt x="109" y="217"/>
                  </a:cubicBezTo>
                  <a:cubicBezTo>
                    <a:pt x="47" y="217"/>
                    <a:pt x="0" y="171"/>
                    <a:pt x="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EA8F7CFB-75AB-4049-B00B-29E14B29B27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73" y="402"/>
              <a:ext cx="64" cy="86"/>
            </a:xfrm>
            <a:custGeom>
              <a:avLst/>
              <a:gdLst>
                <a:gd name="T0" fmla="*/ 80 w 157"/>
                <a:gd name="T1" fmla="*/ 97 h 211"/>
                <a:gd name="T2" fmla="*/ 111 w 157"/>
                <a:gd name="T3" fmla="*/ 69 h 211"/>
                <a:gd name="T4" fmla="*/ 80 w 157"/>
                <a:gd name="T5" fmla="*/ 43 h 211"/>
                <a:gd name="T6" fmla="*/ 45 w 157"/>
                <a:gd name="T7" fmla="*/ 43 h 211"/>
                <a:gd name="T8" fmla="*/ 45 w 157"/>
                <a:gd name="T9" fmla="*/ 97 h 211"/>
                <a:gd name="T10" fmla="*/ 80 w 157"/>
                <a:gd name="T11" fmla="*/ 97 h 211"/>
                <a:gd name="T12" fmla="*/ 0 w 157"/>
                <a:gd name="T13" fmla="*/ 211 h 211"/>
                <a:gd name="T14" fmla="*/ 0 w 157"/>
                <a:gd name="T15" fmla="*/ 0 h 211"/>
                <a:gd name="T16" fmla="*/ 81 w 157"/>
                <a:gd name="T17" fmla="*/ 0 h 211"/>
                <a:gd name="T18" fmla="*/ 157 w 157"/>
                <a:gd name="T19" fmla="*/ 69 h 211"/>
                <a:gd name="T20" fmla="*/ 81 w 157"/>
                <a:gd name="T21" fmla="*/ 138 h 211"/>
                <a:gd name="T22" fmla="*/ 45 w 157"/>
                <a:gd name="T23" fmla="*/ 138 h 211"/>
                <a:gd name="T24" fmla="*/ 45 w 157"/>
                <a:gd name="T25" fmla="*/ 211 h 211"/>
                <a:gd name="T26" fmla="*/ 0 w 157"/>
                <a:gd name="T2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211">
                  <a:moveTo>
                    <a:pt x="80" y="97"/>
                  </a:moveTo>
                  <a:cubicBezTo>
                    <a:pt x="99" y="97"/>
                    <a:pt x="111" y="86"/>
                    <a:pt x="111" y="69"/>
                  </a:cubicBezTo>
                  <a:cubicBezTo>
                    <a:pt x="111" y="53"/>
                    <a:pt x="99" y="43"/>
                    <a:pt x="80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97"/>
                    <a:pt x="45" y="97"/>
                    <a:pt x="45" y="97"/>
                  </a:cubicBezTo>
                  <a:lnTo>
                    <a:pt x="80" y="97"/>
                  </a:lnTo>
                  <a:close/>
                  <a:moveTo>
                    <a:pt x="0" y="21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25" y="0"/>
                    <a:pt x="157" y="25"/>
                    <a:pt x="157" y="69"/>
                  </a:cubicBezTo>
                  <a:cubicBezTo>
                    <a:pt x="157" y="114"/>
                    <a:pt x="125" y="138"/>
                    <a:pt x="81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5" y="211"/>
                    <a:pt x="45" y="211"/>
                    <a:pt x="45" y="211"/>
                  </a:cubicBezTo>
                  <a:lnTo>
                    <a:pt x="0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DB1E46E-D12D-405B-8BDD-E53155F72D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69" y="402"/>
              <a:ext cx="75" cy="86"/>
            </a:xfrm>
            <a:custGeom>
              <a:avLst/>
              <a:gdLst>
                <a:gd name="T0" fmla="*/ 75 w 75"/>
                <a:gd name="T1" fmla="*/ 0 h 86"/>
                <a:gd name="T2" fmla="*/ 75 w 75"/>
                <a:gd name="T3" fmla="*/ 86 h 86"/>
                <a:gd name="T4" fmla="*/ 57 w 75"/>
                <a:gd name="T5" fmla="*/ 86 h 86"/>
                <a:gd name="T6" fmla="*/ 57 w 75"/>
                <a:gd name="T7" fmla="*/ 18 h 86"/>
                <a:gd name="T8" fmla="*/ 19 w 75"/>
                <a:gd name="T9" fmla="*/ 18 h 86"/>
                <a:gd name="T10" fmla="*/ 19 w 75"/>
                <a:gd name="T11" fmla="*/ 86 h 86"/>
                <a:gd name="T12" fmla="*/ 0 w 75"/>
                <a:gd name="T13" fmla="*/ 86 h 86"/>
                <a:gd name="T14" fmla="*/ 0 w 75"/>
                <a:gd name="T15" fmla="*/ 0 h 86"/>
                <a:gd name="T16" fmla="*/ 75 w 75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86">
                  <a:moveTo>
                    <a:pt x="75" y="0"/>
                  </a:moveTo>
                  <a:lnTo>
                    <a:pt x="75" y="86"/>
                  </a:lnTo>
                  <a:lnTo>
                    <a:pt x="57" y="86"/>
                  </a:lnTo>
                  <a:lnTo>
                    <a:pt x="57" y="18"/>
                  </a:lnTo>
                  <a:lnTo>
                    <a:pt x="19" y="18"/>
                  </a:lnTo>
                  <a:lnTo>
                    <a:pt x="19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794E18BE-9464-4642-B8A7-BDE9E685F6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5" y="402"/>
              <a:ext cx="75" cy="86"/>
            </a:xfrm>
            <a:custGeom>
              <a:avLst/>
              <a:gdLst>
                <a:gd name="T0" fmla="*/ 57 w 75"/>
                <a:gd name="T1" fmla="*/ 0 h 86"/>
                <a:gd name="T2" fmla="*/ 75 w 75"/>
                <a:gd name="T3" fmla="*/ 0 h 86"/>
                <a:gd name="T4" fmla="*/ 75 w 75"/>
                <a:gd name="T5" fmla="*/ 86 h 86"/>
                <a:gd name="T6" fmla="*/ 57 w 75"/>
                <a:gd name="T7" fmla="*/ 86 h 86"/>
                <a:gd name="T8" fmla="*/ 57 w 75"/>
                <a:gd name="T9" fmla="*/ 51 h 86"/>
                <a:gd name="T10" fmla="*/ 19 w 75"/>
                <a:gd name="T11" fmla="*/ 51 h 86"/>
                <a:gd name="T12" fmla="*/ 19 w 75"/>
                <a:gd name="T13" fmla="*/ 86 h 86"/>
                <a:gd name="T14" fmla="*/ 0 w 75"/>
                <a:gd name="T15" fmla="*/ 86 h 86"/>
                <a:gd name="T16" fmla="*/ 0 w 75"/>
                <a:gd name="T17" fmla="*/ 0 h 86"/>
                <a:gd name="T18" fmla="*/ 19 w 75"/>
                <a:gd name="T19" fmla="*/ 0 h 86"/>
                <a:gd name="T20" fmla="*/ 19 w 75"/>
                <a:gd name="T21" fmla="*/ 34 h 86"/>
                <a:gd name="T22" fmla="*/ 57 w 75"/>
                <a:gd name="T23" fmla="*/ 34 h 86"/>
                <a:gd name="T24" fmla="*/ 57 w 75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86">
                  <a:moveTo>
                    <a:pt x="57" y="0"/>
                  </a:moveTo>
                  <a:lnTo>
                    <a:pt x="75" y="0"/>
                  </a:lnTo>
                  <a:lnTo>
                    <a:pt x="75" y="86"/>
                  </a:lnTo>
                  <a:lnTo>
                    <a:pt x="57" y="86"/>
                  </a:lnTo>
                  <a:lnTo>
                    <a:pt x="57" y="51"/>
                  </a:lnTo>
                  <a:lnTo>
                    <a:pt x="19" y="51"/>
                  </a:lnTo>
                  <a:lnTo>
                    <a:pt x="19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34"/>
                  </a:lnTo>
                  <a:lnTo>
                    <a:pt x="57" y="34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7980C85C-359D-49B7-8A37-F79156F504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1" y="402"/>
              <a:ext cx="75" cy="86"/>
            </a:xfrm>
            <a:custGeom>
              <a:avLst/>
              <a:gdLst>
                <a:gd name="T0" fmla="*/ 18 w 75"/>
                <a:gd name="T1" fmla="*/ 0 h 86"/>
                <a:gd name="T2" fmla="*/ 18 w 75"/>
                <a:gd name="T3" fmla="*/ 58 h 86"/>
                <a:gd name="T4" fmla="*/ 57 w 75"/>
                <a:gd name="T5" fmla="*/ 0 h 86"/>
                <a:gd name="T6" fmla="*/ 75 w 75"/>
                <a:gd name="T7" fmla="*/ 0 h 86"/>
                <a:gd name="T8" fmla="*/ 75 w 75"/>
                <a:gd name="T9" fmla="*/ 86 h 86"/>
                <a:gd name="T10" fmla="*/ 57 w 75"/>
                <a:gd name="T11" fmla="*/ 86 h 86"/>
                <a:gd name="T12" fmla="*/ 57 w 75"/>
                <a:gd name="T13" fmla="*/ 29 h 86"/>
                <a:gd name="T14" fmla="*/ 18 w 75"/>
                <a:gd name="T15" fmla="*/ 86 h 86"/>
                <a:gd name="T16" fmla="*/ 0 w 75"/>
                <a:gd name="T17" fmla="*/ 86 h 86"/>
                <a:gd name="T18" fmla="*/ 0 w 75"/>
                <a:gd name="T19" fmla="*/ 0 h 86"/>
                <a:gd name="T20" fmla="*/ 18 w 7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86">
                  <a:moveTo>
                    <a:pt x="18" y="0"/>
                  </a:moveTo>
                  <a:lnTo>
                    <a:pt x="18" y="58"/>
                  </a:lnTo>
                  <a:lnTo>
                    <a:pt x="57" y="0"/>
                  </a:lnTo>
                  <a:lnTo>
                    <a:pt x="75" y="0"/>
                  </a:lnTo>
                  <a:lnTo>
                    <a:pt x="75" y="86"/>
                  </a:lnTo>
                  <a:lnTo>
                    <a:pt x="57" y="86"/>
                  </a:lnTo>
                  <a:lnTo>
                    <a:pt x="57" y="29"/>
                  </a:lnTo>
                  <a:lnTo>
                    <a:pt x="18" y="86"/>
                  </a:lnTo>
                  <a:lnTo>
                    <a:pt x="0" y="86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8D654A70-43FD-4269-96C5-92CD283173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5" y="402"/>
              <a:ext cx="96" cy="86"/>
            </a:xfrm>
            <a:custGeom>
              <a:avLst/>
              <a:gdLst>
                <a:gd name="T0" fmla="*/ 0 w 96"/>
                <a:gd name="T1" fmla="*/ 86 h 86"/>
                <a:gd name="T2" fmla="*/ 0 w 96"/>
                <a:gd name="T3" fmla="*/ 0 h 86"/>
                <a:gd name="T4" fmla="*/ 28 w 96"/>
                <a:gd name="T5" fmla="*/ 0 h 86"/>
                <a:gd name="T6" fmla="*/ 49 w 96"/>
                <a:gd name="T7" fmla="*/ 57 h 86"/>
                <a:gd name="T8" fmla="*/ 69 w 96"/>
                <a:gd name="T9" fmla="*/ 0 h 86"/>
                <a:gd name="T10" fmla="*/ 96 w 96"/>
                <a:gd name="T11" fmla="*/ 0 h 86"/>
                <a:gd name="T12" fmla="*/ 96 w 96"/>
                <a:gd name="T13" fmla="*/ 86 h 86"/>
                <a:gd name="T14" fmla="*/ 78 w 96"/>
                <a:gd name="T15" fmla="*/ 86 h 86"/>
                <a:gd name="T16" fmla="*/ 78 w 96"/>
                <a:gd name="T17" fmla="*/ 21 h 86"/>
                <a:gd name="T18" fmla="*/ 55 w 96"/>
                <a:gd name="T19" fmla="*/ 86 h 86"/>
                <a:gd name="T20" fmla="*/ 42 w 96"/>
                <a:gd name="T21" fmla="*/ 86 h 86"/>
                <a:gd name="T22" fmla="*/ 18 w 96"/>
                <a:gd name="T23" fmla="*/ 22 h 86"/>
                <a:gd name="T24" fmla="*/ 18 w 96"/>
                <a:gd name="T25" fmla="*/ 86 h 86"/>
                <a:gd name="T26" fmla="*/ 0 w 96"/>
                <a:gd name="T2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86">
                  <a:moveTo>
                    <a:pt x="0" y="86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49" y="57"/>
                  </a:lnTo>
                  <a:lnTo>
                    <a:pt x="69" y="0"/>
                  </a:lnTo>
                  <a:lnTo>
                    <a:pt x="96" y="0"/>
                  </a:lnTo>
                  <a:lnTo>
                    <a:pt x="96" y="86"/>
                  </a:lnTo>
                  <a:lnTo>
                    <a:pt x="78" y="86"/>
                  </a:lnTo>
                  <a:lnTo>
                    <a:pt x="78" y="21"/>
                  </a:lnTo>
                  <a:lnTo>
                    <a:pt x="55" y="86"/>
                  </a:lnTo>
                  <a:lnTo>
                    <a:pt x="42" y="86"/>
                  </a:lnTo>
                  <a:lnTo>
                    <a:pt x="18" y="22"/>
                  </a:lnTo>
                  <a:lnTo>
                    <a:pt x="18" y="86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9E4D5429-3C9B-4B83-AE26-27E8321C4F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8" y="232"/>
              <a:ext cx="625" cy="567"/>
            </a:xfrm>
            <a:custGeom>
              <a:avLst/>
              <a:gdLst>
                <a:gd name="T0" fmla="*/ 518 w 1533"/>
                <a:gd name="T1" fmla="*/ 417 h 1392"/>
                <a:gd name="T2" fmla="*/ 774 w 1533"/>
                <a:gd name="T3" fmla="*/ 434 h 1392"/>
                <a:gd name="T4" fmla="*/ 934 w 1533"/>
                <a:gd name="T5" fmla="*/ 441 h 1392"/>
                <a:gd name="T6" fmla="*/ 893 w 1533"/>
                <a:gd name="T7" fmla="*/ 551 h 1392"/>
                <a:gd name="T8" fmla="*/ 1511 w 1533"/>
                <a:gd name="T9" fmla="*/ 293 h 1392"/>
                <a:gd name="T10" fmla="*/ 1373 w 1533"/>
                <a:gd name="T11" fmla="*/ 682 h 1392"/>
                <a:gd name="T12" fmla="*/ 1146 w 1533"/>
                <a:gd name="T13" fmla="*/ 802 h 1392"/>
                <a:gd name="T14" fmla="*/ 1002 w 1533"/>
                <a:gd name="T15" fmla="*/ 904 h 1392"/>
                <a:gd name="T16" fmla="*/ 1034 w 1533"/>
                <a:gd name="T17" fmla="*/ 1185 h 1392"/>
                <a:gd name="T18" fmla="*/ 850 w 1533"/>
                <a:gd name="T19" fmla="*/ 1191 h 1392"/>
                <a:gd name="T20" fmla="*/ 766 w 1533"/>
                <a:gd name="T21" fmla="*/ 1392 h 1392"/>
                <a:gd name="T22" fmla="*/ 630 w 1533"/>
                <a:gd name="T23" fmla="*/ 1299 h 1392"/>
                <a:gd name="T24" fmla="*/ 424 w 1533"/>
                <a:gd name="T25" fmla="*/ 1180 h 1392"/>
                <a:gd name="T26" fmla="*/ 375 w 1533"/>
                <a:gd name="T27" fmla="*/ 1011 h 1392"/>
                <a:gd name="T28" fmla="*/ 342 w 1533"/>
                <a:gd name="T29" fmla="*/ 752 h 1392"/>
                <a:gd name="T30" fmla="*/ 252 w 1533"/>
                <a:gd name="T31" fmla="*/ 579 h 1392"/>
                <a:gd name="T32" fmla="*/ 135 w 1533"/>
                <a:gd name="T33" fmla="*/ 319 h 1392"/>
                <a:gd name="T34" fmla="*/ 675 w 1533"/>
                <a:gd name="T35" fmla="*/ 1040 h 1392"/>
                <a:gd name="T36" fmla="*/ 685 w 1533"/>
                <a:gd name="T37" fmla="*/ 969 h 1392"/>
                <a:gd name="T38" fmla="*/ 696 w 1533"/>
                <a:gd name="T39" fmla="*/ 710 h 1392"/>
                <a:gd name="T40" fmla="*/ 688 w 1533"/>
                <a:gd name="T41" fmla="*/ 764 h 1392"/>
                <a:gd name="T42" fmla="*/ 669 w 1533"/>
                <a:gd name="T43" fmla="*/ 836 h 1392"/>
                <a:gd name="T44" fmla="*/ 710 w 1533"/>
                <a:gd name="T45" fmla="*/ 861 h 1392"/>
                <a:gd name="T46" fmla="*/ 711 w 1533"/>
                <a:gd name="T47" fmla="*/ 837 h 1392"/>
                <a:gd name="T48" fmla="*/ 797 w 1533"/>
                <a:gd name="T49" fmla="*/ 851 h 1392"/>
                <a:gd name="T50" fmla="*/ 833 w 1533"/>
                <a:gd name="T51" fmla="*/ 847 h 1392"/>
                <a:gd name="T52" fmla="*/ 820 w 1533"/>
                <a:gd name="T53" fmla="*/ 843 h 1392"/>
                <a:gd name="T54" fmla="*/ 820 w 1533"/>
                <a:gd name="T55" fmla="*/ 873 h 1392"/>
                <a:gd name="T56" fmla="*/ 816 w 1533"/>
                <a:gd name="T57" fmla="*/ 880 h 1392"/>
                <a:gd name="T58" fmla="*/ 889 w 1533"/>
                <a:gd name="T59" fmla="*/ 877 h 1392"/>
                <a:gd name="T60" fmla="*/ 868 w 1533"/>
                <a:gd name="T61" fmla="*/ 851 h 1392"/>
                <a:gd name="T62" fmla="*/ 817 w 1533"/>
                <a:gd name="T63" fmla="*/ 736 h 1392"/>
                <a:gd name="T64" fmla="*/ 791 w 1533"/>
                <a:gd name="T65" fmla="*/ 689 h 1392"/>
                <a:gd name="T66" fmla="*/ 775 w 1533"/>
                <a:gd name="T67" fmla="*/ 661 h 1392"/>
                <a:gd name="T68" fmla="*/ 731 w 1533"/>
                <a:gd name="T69" fmla="*/ 631 h 1392"/>
                <a:gd name="T70" fmla="*/ 783 w 1533"/>
                <a:gd name="T71" fmla="*/ 929 h 1392"/>
                <a:gd name="T72" fmla="*/ 793 w 1533"/>
                <a:gd name="T73" fmla="*/ 801 h 1392"/>
                <a:gd name="T74" fmla="*/ 717 w 1533"/>
                <a:gd name="T75" fmla="*/ 833 h 1392"/>
                <a:gd name="T76" fmla="*/ 645 w 1533"/>
                <a:gd name="T77" fmla="*/ 881 h 1392"/>
                <a:gd name="T78" fmla="*/ 707 w 1533"/>
                <a:gd name="T79" fmla="*/ 860 h 1392"/>
                <a:gd name="T80" fmla="*/ 815 w 1533"/>
                <a:gd name="T81" fmla="*/ 884 h 1392"/>
                <a:gd name="T82" fmla="*/ 818 w 1533"/>
                <a:gd name="T83" fmla="*/ 890 h 1392"/>
                <a:gd name="T84" fmla="*/ 552 w 1533"/>
                <a:gd name="T85" fmla="*/ 1020 h 1392"/>
                <a:gd name="T86" fmla="*/ 869 w 1533"/>
                <a:gd name="T87" fmla="*/ 1039 h 1392"/>
                <a:gd name="T88" fmla="*/ 760 w 1533"/>
                <a:gd name="T89" fmla="*/ 971 h 1392"/>
                <a:gd name="T90" fmla="*/ 552 w 1533"/>
                <a:gd name="T91" fmla="*/ 1032 h 1392"/>
                <a:gd name="T92" fmla="*/ 903 w 1533"/>
                <a:gd name="T93" fmla="*/ 1043 h 1392"/>
                <a:gd name="T94" fmla="*/ 538 w 1533"/>
                <a:gd name="T95" fmla="*/ 999 h 1392"/>
                <a:gd name="T96" fmla="*/ 1026 w 1533"/>
                <a:gd name="T97" fmla="*/ 286 h 1392"/>
                <a:gd name="T98" fmla="*/ 939 w 1533"/>
                <a:gd name="T99" fmla="*/ 183 h 1392"/>
                <a:gd name="T100" fmla="*/ 987 w 1533"/>
                <a:gd name="T101" fmla="*/ 271 h 1392"/>
                <a:gd name="T102" fmla="*/ 1028 w 1533"/>
                <a:gd name="T103" fmla="*/ 172 h 1392"/>
                <a:gd name="T104" fmla="*/ 766 w 1533"/>
                <a:gd name="T105" fmla="*/ 191 h 1392"/>
                <a:gd name="T106" fmla="*/ 1009 w 1533"/>
                <a:gd name="T107" fmla="*/ 307 h 1392"/>
                <a:gd name="T108" fmla="*/ 895 w 1533"/>
                <a:gd name="T109" fmla="*/ 278 h 1392"/>
                <a:gd name="T110" fmla="*/ 554 w 1533"/>
                <a:gd name="T111" fmla="*/ 176 h 1392"/>
                <a:gd name="T112" fmla="*/ 544 w 1533"/>
                <a:gd name="T113" fmla="*/ 267 h 1392"/>
                <a:gd name="T114" fmla="*/ 502 w 1533"/>
                <a:gd name="T115" fmla="*/ 164 h 1392"/>
                <a:gd name="T116" fmla="*/ 498 w 1533"/>
                <a:gd name="T117" fmla="*/ 154 h 1392"/>
                <a:gd name="T118" fmla="*/ 731 w 1533"/>
                <a:gd name="T119" fmla="*/ 145 h 1392"/>
                <a:gd name="T120" fmla="*/ 788 w 1533"/>
                <a:gd name="T121" fmla="*/ 28 h 1392"/>
                <a:gd name="T122" fmla="*/ 405 w 1533"/>
                <a:gd name="T123" fmla="*/ 332 h 1392"/>
                <a:gd name="T124" fmla="*/ 638 w 1533"/>
                <a:gd name="T125" fmla="*/ 278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3" h="1392">
                  <a:moveTo>
                    <a:pt x="641" y="541"/>
                  </a:moveTo>
                  <a:cubicBezTo>
                    <a:pt x="644" y="513"/>
                    <a:pt x="641" y="494"/>
                    <a:pt x="626" y="475"/>
                  </a:cubicBezTo>
                  <a:cubicBezTo>
                    <a:pt x="619" y="478"/>
                    <a:pt x="616" y="477"/>
                    <a:pt x="610" y="475"/>
                  </a:cubicBezTo>
                  <a:cubicBezTo>
                    <a:pt x="597" y="470"/>
                    <a:pt x="582" y="479"/>
                    <a:pt x="571" y="487"/>
                  </a:cubicBezTo>
                  <a:cubicBezTo>
                    <a:pt x="573" y="475"/>
                    <a:pt x="583" y="464"/>
                    <a:pt x="596" y="456"/>
                  </a:cubicBezTo>
                  <a:cubicBezTo>
                    <a:pt x="580" y="463"/>
                    <a:pt x="568" y="464"/>
                    <a:pt x="558" y="460"/>
                  </a:cubicBezTo>
                  <a:cubicBezTo>
                    <a:pt x="559" y="458"/>
                    <a:pt x="565" y="460"/>
                    <a:pt x="582" y="449"/>
                  </a:cubicBezTo>
                  <a:cubicBezTo>
                    <a:pt x="585" y="446"/>
                    <a:pt x="590" y="444"/>
                    <a:pt x="599" y="441"/>
                  </a:cubicBezTo>
                  <a:cubicBezTo>
                    <a:pt x="579" y="435"/>
                    <a:pt x="560" y="431"/>
                    <a:pt x="549" y="434"/>
                  </a:cubicBezTo>
                  <a:cubicBezTo>
                    <a:pt x="537" y="437"/>
                    <a:pt x="533" y="449"/>
                    <a:pt x="533" y="459"/>
                  </a:cubicBezTo>
                  <a:cubicBezTo>
                    <a:pt x="519" y="442"/>
                    <a:pt x="517" y="428"/>
                    <a:pt x="518" y="417"/>
                  </a:cubicBezTo>
                  <a:cubicBezTo>
                    <a:pt x="521" y="393"/>
                    <a:pt x="540" y="386"/>
                    <a:pt x="569" y="383"/>
                  </a:cubicBezTo>
                  <a:cubicBezTo>
                    <a:pt x="571" y="370"/>
                    <a:pt x="580" y="365"/>
                    <a:pt x="588" y="362"/>
                  </a:cubicBezTo>
                  <a:cubicBezTo>
                    <a:pt x="631" y="342"/>
                    <a:pt x="672" y="357"/>
                    <a:pt x="709" y="365"/>
                  </a:cubicBezTo>
                  <a:cubicBezTo>
                    <a:pt x="707" y="370"/>
                    <a:pt x="704" y="372"/>
                    <a:pt x="701" y="375"/>
                  </a:cubicBezTo>
                  <a:cubicBezTo>
                    <a:pt x="715" y="381"/>
                    <a:pt x="721" y="390"/>
                    <a:pt x="739" y="396"/>
                  </a:cubicBezTo>
                  <a:cubicBezTo>
                    <a:pt x="735" y="400"/>
                    <a:pt x="733" y="402"/>
                    <a:pt x="729" y="404"/>
                  </a:cubicBezTo>
                  <a:cubicBezTo>
                    <a:pt x="746" y="417"/>
                    <a:pt x="746" y="427"/>
                    <a:pt x="759" y="434"/>
                  </a:cubicBezTo>
                  <a:cubicBezTo>
                    <a:pt x="754" y="439"/>
                    <a:pt x="750" y="440"/>
                    <a:pt x="746" y="440"/>
                  </a:cubicBezTo>
                  <a:cubicBezTo>
                    <a:pt x="756" y="454"/>
                    <a:pt x="763" y="465"/>
                    <a:pt x="766" y="476"/>
                  </a:cubicBezTo>
                  <a:cubicBezTo>
                    <a:pt x="770" y="465"/>
                    <a:pt x="777" y="454"/>
                    <a:pt x="787" y="440"/>
                  </a:cubicBezTo>
                  <a:cubicBezTo>
                    <a:pt x="783" y="440"/>
                    <a:pt x="779" y="439"/>
                    <a:pt x="774" y="434"/>
                  </a:cubicBezTo>
                  <a:cubicBezTo>
                    <a:pt x="787" y="427"/>
                    <a:pt x="787" y="417"/>
                    <a:pt x="804" y="404"/>
                  </a:cubicBezTo>
                  <a:cubicBezTo>
                    <a:pt x="800" y="402"/>
                    <a:pt x="798" y="400"/>
                    <a:pt x="794" y="396"/>
                  </a:cubicBezTo>
                  <a:cubicBezTo>
                    <a:pt x="812" y="390"/>
                    <a:pt x="818" y="381"/>
                    <a:pt x="832" y="375"/>
                  </a:cubicBezTo>
                  <a:cubicBezTo>
                    <a:pt x="829" y="372"/>
                    <a:pt x="826" y="370"/>
                    <a:pt x="824" y="365"/>
                  </a:cubicBezTo>
                  <a:cubicBezTo>
                    <a:pt x="861" y="357"/>
                    <a:pt x="902" y="342"/>
                    <a:pt x="945" y="362"/>
                  </a:cubicBezTo>
                  <a:cubicBezTo>
                    <a:pt x="953" y="365"/>
                    <a:pt x="962" y="370"/>
                    <a:pt x="964" y="383"/>
                  </a:cubicBezTo>
                  <a:cubicBezTo>
                    <a:pt x="993" y="386"/>
                    <a:pt x="1012" y="393"/>
                    <a:pt x="1015" y="417"/>
                  </a:cubicBezTo>
                  <a:cubicBezTo>
                    <a:pt x="1016" y="428"/>
                    <a:pt x="1013" y="442"/>
                    <a:pt x="1000" y="459"/>
                  </a:cubicBezTo>
                  <a:cubicBezTo>
                    <a:pt x="1000" y="449"/>
                    <a:pt x="996" y="437"/>
                    <a:pt x="984" y="434"/>
                  </a:cubicBezTo>
                  <a:cubicBezTo>
                    <a:pt x="976" y="432"/>
                    <a:pt x="966" y="433"/>
                    <a:pt x="953" y="436"/>
                  </a:cubicBezTo>
                  <a:cubicBezTo>
                    <a:pt x="947" y="437"/>
                    <a:pt x="941" y="439"/>
                    <a:pt x="934" y="441"/>
                  </a:cubicBezTo>
                  <a:cubicBezTo>
                    <a:pt x="939" y="443"/>
                    <a:pt x="943" y="444"/>
                    <a:pt x="946" y="446"/>
                  </a:cubicBezTo>
                  <a:cubicBezTo>
                    <a:pt x="948" y="447"/>
                    <a:pt x="950" y="448"/>
                    <a:pt x="951" y="449"/>
                  </a:cubicBezTo>
                  <a:cubicBezTo>
                    <a:pt x="968" y="460"/>
                    <a:pt x="974" y="458"/>
                    <a:pt x="974" y="460"/>
                  </a:cubicBezTo>
                  <a:cubicBezTo>
                    <a:pt x="965" y="464"/>
                    <a:pt x="953" y="463"/>
                    <a:pt x="937" y="456"/>
                  </a:cubicBezTo>
                  <a:cubicBezTo>
                    <a:pt x="937" y="456"/>
                    <a:pt x="937" y="456"/>
                    <a:pt x="937" y="456"/>
                  </a:cubicBezTo>
                  <a:cubicBezTo>
                    <a:pt x="937" y="456"/>
                    <a:pt x="937" y="456"/>
                    <a:pt x="937" y="456"/>
                  </a:cubicBezTo>
                  <a:cubicBezTo>
                    <a:pt x="950" y="464"/>
                    <a:pt x="960" y="475"/>
                    <a:pt x="961" y="487"/>
                  </a:cubicBezTo>
                  <a:cubicBezTo>
                    <a:pt x="951" y="478"/>
                    <a:pt x="936" y="470"/>
                    <a:pt x="922" y="475"/>
                  </a:cubicBezTo>
                  <a:cubicBezTo>
                    <a:pt x="917" y="477"/>
                    <a:pt x="913" y="478"/>
                    <a:pt x="906" y="475"/>
                  </a:cubicBezTo>
                  <a:cubicBezTo>
                    <a:pt x="897" y="487"/>
                    <a:pt x="893" y="499"/>
                    <a:pt x="891" y="514"/>
                  </a:cubicBezTo>
                  <a:cubicBezTo>
                    <a:pt x="890" y="526"/>
                    <a:pt x="891" y="539"/>
                    <a:pt x="893" y="551"/>
                  </a:cubicBezTo>
                  <a:cubicBezTo>
                    <a:pt x="893" y="551"/>
                    <a:pt x="893" y="551"/>
                    <a:pt x="893" y="551"/>
                  </a:cubicBezTo>
                  <a:cubicBezTo>
                    <a:pt x="919" y="640"/>
                    <a:pt x="968" y="668"/>
                    <a:pt x="1002" y="668"/>
                  </a:cubicBezTo>
                  <a:cubicBezTo>
                    <a:pt x="1030" y="668"/>
                    <a:pt x="1051" y="624"/>
                    <a:pt x="1057" y="569"/>
                  </a:cubicBezTo>
                  <a:cubicBezTo>
                    <a:pt x="1022" y="561"/>
                    <a:pt x="1011" y="528"/>
                    <a:pt x="1041" y="500"/>
                  </a:cubicBezTo>
                  <a:cubicBezTo>
                    <a:pt x="1165" y="383"/>
                    <a:pt x="1371" y="211"/>
                    <a:pt x="1450" y="159"/>
                  </a:cubicBezTo>
                  <a:cubicBezTo>
                    <a:pt x="1454" y="155"/>
                    <a:pt x="1465" y="153"/>
                    <a:pt x="1464" y="165"/>
                  </a:cubicBezTo>
                  <a:cubicBezTo>
                    <a:pt x="1458" y="234"/>
                    <a:pt x="1437" y="280"/>
                    <a:pt x="1398" y="319"/>
                  </a:cubicBezTo>
                  <a:cubicBezTo>
                    <a:pt x="1370" y="347"/>
                    <a:pt x="1338" y="363"/>
                    <a:pt x="1303" y="384"/>
                  </a:cubicBezTo>
                  <a:cubicBezTo>
                    <a:pt x="1304" y="400"/>
                    <a:pt x="1304" y="400"/>
                    <a:pt x="1304" y="400"/>
                  </a:cubicBezTo>
                  <a:cubicBezTo>
                    <a:pt x="1498" y="287"/>
                    <a:pt x="1498" y="287"/>
                    <a:pt x="1498" y="287"/>
                  </a:cubicBezTo>
                  <a:cubicBezTo>
                    <a:pt x="1502" y="284"/>
                    <a:pt x="1513" y="281"/>
                    <a:pt x="1511" y="293"/>
                  </a:cubicBezTo>
                  <a:cubicBezTo>
                    <a:pt x="1501" y="359"/>
                    <a:pt x="1475" y="404"/>
                    <a:pt x="1421" y="439"/>
                  </a:cubicBezTo>
                  <a:cubicBezTo>
                    <a:pt x="1381" y="464"/>
                    <a:pt x="1336" y="477"/>
                    <a:pt x="1301" y="486"/>
                  </a:cubicBezTo>
                  <a:cubicBezTo>
                    <a:pt x="1299" y="502"/>
                    <a:pt x="1299" y="502"/>
                    <a:pt x="1299" y="502"/>
                  </a:cubicBezTo>
                  <a:cubicBezTo>
                    <a:pt x="1520" y="437"/>
                    <a:pt x="1520" y="437"/>
                    <a:pt x="1520" y="437"/>
                  </a:cubicBezTo>
                  <a:cubicBezTo>
                    <a:pt x="1525" y="435"/>
                    <a:pt x="1533" y="435"/>
                    <a:pt x="1531" y="445"/>
                  </a:cubicBezTo>
                  <a:cubicBezTo>
                    <a:pt x="1512" y="518"/>
                    <a:pt x="1458" y="552"/>
                    <a:pt x="1409" y="566"/>
                  </a:cubicBezTo>
                  <a:cubicBezTo>
                    <a:pt x="1368" y="577"/>
                    <a:pt x="1326" y="579"/>
                    <a:pt x="1281" y="579"/>
                  </a:cubicBezTo>
                  <a:cubicBezTo>
                    <a:pt x="1276" y="594"/>
                    <a:pt x="1276" y="594"/>
                    <a:pt x="1276" y="594"/>
                  </a:cubicBezTo>
                  <a:cubicBezTo>
                    <a:pt x="1503" y="591"/>
                    <a:pt x="1503" y="591"/>
                    <a:pt x="1503" y="591"/>
                  </a:cubicBezTo>
                  <a:cubicBezTo>
                    <a:pt x="1509" y="592"/>
                    <a:pt x="1515" y="594"/>
                    <a:pt x="1512" y="603"/>
                  </a:cubicBezTo>
                  <a:cubicBezTo>
                    <a:pt x="1500" y="626"/>
                    <a:pt x="1469" y="674"/>
                    <a:pt x="1373" y="682"/>
                  </a:cubicBezTo>
                  <a:cubicBezTo>
                    <a:pt x="1334" y="684"/>
                    <a:pt x="1294" y="676"/>
                    <a:pt x="1247" y="663"/>
                  </a:cubicBezTo>
                  <a:cubicBezTo>
                    <a:pt x="1239" y="677"/>
                    <a:pt x="1239" y="677"/>
                    <a:pt x="1239" y="677"/>
                  </a:cubicBezTo>
                  <a:cubicBezTo>
                    <a:pt x="1450" y="735"/>
                    <a:pt x="1450" y="735"/>
                    <a:pt x="1450" y="735"/>
                  </a:cubicBezTo>
                  <a:cubicBezTo>
                    <a:pt x="1459" y="737"/>
                    <a:pt x="1457" y="747"/>
                    <a:pt x="1451" y="751"/>
                  </a:cubicBezTo>
                  <a:cubicBezTo>
                    <a:pt x="1417" y="772"/>
                    <a:pt x="1366" y="793"/>
                    <a:pt x="1305" y="784"/>
                  </a:cubicBezTo>
                  <a:cubicBezTo>
                    <a:pt x="1264" y="778"/>
                    <a:pt x="1233" y="760"/>
                    <a:pt x="1199" y="740"/>
                  </a:cubicBezTo>
                  <a:cubicBezTo>
                    <a:pt x="1190" y="752"/>
                    <a:pt x="1190" y="752"/>
                    <a:pt x="1190" y="752"/>
                  </a:cubicBezTo>
                  <a:cubicBezTo>
                    <a:pt x="1370" y="853"/>
                    <a:pt x="1370" y="853"/>
                    <a:pt x="1370" y="853"/>
                  </a:cubicBezTo>
                  <a:cubicBezTo>
                    <a:pt x="1377" y="857"/>
                    <a:pt x="1374" y="864"/>
                    <a:pt x="1367" y="867"/>
                  </a:cubicBezTo>
                  <a:cubicBezTo>
                    <a:pt x="1329" y="879"/>
                    <a:pt x="1289" y="883"/>
                    <a:pt x="1243" y="869"/>
                  </a:cubicBezTo>
                  <a:cubicBezTo>
                    <a:pt x="1203" y="857"/>
                    <a:pt x="1185" y="841"/>
                    <a:pt x="1146" y="802"/>
                  </a:cubicBezTo>
                  <a:cubicBezTo>
                    <a:pt x="1135" y="812"/>
                    <a:pt x="1135" y="812"/>
                    <a:pt x="1135" y="812"/>
                  </a:cubicBezTo>
                  <a:cubicBezTo>
                    <a:pt x="1267" y="945"/>
                    <a:pt x="1267" y="945"/>
                    <a:pt x="1267" y="945"/>
                  </a:cubicBezTo>
                  <a:cubicBezTo>
                    <a:pt x="1273" y="951"/>
                    <a:pt x="1269" y="959"/>
                    <a:pt x="1260" y="960"/>
                  </a:cubicBezTo>
                  <a:cubicBezTo>
                    <a:pt x="1223" y="959"/>
                    <a:pt x="1187" y="961"/>
                    <a:pt x="1150" y="937"/>
                  </a:cubicBezTo>
                  <a:cubicBezTo>
                    <a:pt x="1123" y="919"/>
                    <a:pt x="1102" y="888"/>
                    <a:pt x="1086" y="853"/>
                  </a:cubicBezTo>
                  <a:cubicBezTo>
                    <a:pt x="1074" y="862"/>
                    <a:pt x="1074" y="862"/>
                    <a:pt x="1074" y="862"/>
                  </a:cubicBezTo>
                  <a:cubicBezTo>
                    <a:pt x="1158" y="1011"/>
                    <a:pt x="1158" y="1011"/>
                    <a:pt x="1158" y="1011"/>
                  </a:cubicBezTo>
                  <a:cubicBezTo>
                    <a:pt x="1162" y="1018"/>
                    <a:pt x="1155" y="1023"/>
                    <a:pt x="1146" y="1021"/>
                  </a:cubicBezTo>
                  <a:cubicBezTo>
                    <a:pt x="1120" y="1017"/>
                    <a:pt x="1087" y="1010"/>
                    <a:pt x="1065" y="989"/>
                  </a:cubicBezTo>
                  <a:cubicBezTo>
                    <a:pt x="1037" y="965"/>
                    <a:pt x="1027" y="940"/>
                    <a:pt x="1016" y="897"/>
                  </a:cubicBezTo>
                  <a:cubicBezTo>
                    <a:pt x="1002" y="904"/>
                    <a:pt x="1002" y="904"/>
                    <a:pt x="1002" y="904"/>
                  </a:cubicBezTo>
                  <a:cubicBezTo>
                    <a:pt x="1052" y="1048"/>
                    <a:pt x="1052" y="1048"/>
                    <a:pt x="1052" y="1048"/>
                  </a:cubicBezTo>
                  <a:cubicBezTo>
                    <a:pt x="1054" y="1055"/>
                    <a:pt x="1047" y="1058"/>
                    <a:pt x="1040" y="1055"/>
                  </a:cubicBezTo>
                  <a:cubicBezTo>
                    <a:pt x="999" y="1042"/>
                    <a:pt x="979" y="1025"/>
                    <a:pt x="963" y="996"/>
                  </a:cubicBezTo>
                  <a:cubicBezTo>
                    <a:pt x="956" y="1001"/>
                    <a:pt x="949" y="1006"/>
                    <a:pt x="942" y="1011"/>
                  </a:cubicBezTo>
                  <a:cubicBezTo>
                    <a:pt x="950" y="1012"/>
                    <a:pt x="956" y="1022"/>
                    <a:pt x="958" y="1042"/>
                  </a:cubicBezTo>
                  <a:cubicBezTo>
                    <a:pt x="958" y="1043"/>
                    <a:pt x="958" y="1043"/>
                    <a:pt x="958" y="1043"/>
                  </a:cubicBezTo>
                  <a:cubicBezTo>
                    <a:pt x="970" y="1045"/>
                    <a:pt x="982" y="1047"/>
                    <a:pt x="995" y="1047"/>
                  </a:cubicBezTo>
                  <a:cubicBezTo>
                    <a:pt x="1005" y="1062"/>
                    <a:pt x="1009" y="1075"/>
                    <a:pt x="1008" y="1096"/>
                  </a:cubicBezTo>
                  <a:cubicBezTo>
                    <a:pt x="1067" y="1118"/>
                    <a:pt x="1067" y="1118"/>
                    <a:pt x="1067" y="1118"/>
                  </a:cubicBezTo>
                  <a:cubicBezTo>
                    <a:pt x="1096" y="1128"/>
                    <a:pt x="1110" y="1145"/>
                    <a:pt x="1108" y="1180"/>
                  </a:cubicBezTo>
                  <a:cubicBezTo>
                    <a:pt x="1082" y="1202"/>
                    <a:pt x="1060" y="1201"/>
                    <a:pt x="1034" y="1185"/>
                  </a:cubicBezTo>
                  <a:cubicBezTo>
                    <a:pt x="984" y="1153"/>
                    <a:pt x="984" y="1153"/>
                    <a:pt x="984" y="1153"/>
                  </a:cubicBezTo>
                  <a:cubicBezTo>
                    <a:pt x="982" y="1156"/>
                    <a:pt x="980" y="1159"/>
                    <a:pt x="978" y="1160"/>
                  </a:cubicBezTo>
                  <a:cubicBezTo>
                    <a:pt x="1027" y="1196"/>
                    <a:pt x="1027" y="1196"/>
                    <a:pt x="1027" y="1196"/>
                  </a:cubicBezTo>
                  <a:cubicBezTo>
                    <a:pt x="1051" y="1214"/>
                    <a:pt x="1060" y="1234"/>
                    <a:pt x="1049" y="1267"/>
                  </a:cubicBezTo>
                  <a:cubicBezTo>
                    <a:pt x="1018" y="1281"/>
                    <a:pt x="997" y="1274"/>
                    <a:pt x="977" y="1251"/>
                  </a:cubicBezTo>
                  <a:cubicBezTo>
                    <a:pt x="897" y="1161"/>
                    <a:pt x="897" y="1161"/>
                    <a:pt x="897" y="1161"/>
                  </a:cubicBezTo>
                  <a:cubicBezTo>
                    <a:pt x="895" y="1162"/>
                    <a:pt x="893" y="1164"/>
                    <a:pt x="891" y="1165"/>
                  </a:cubicBezTo>
                  <a:cubicBezTo>
                    <a:pt x="966" y="1260"/>
                    <a:pt x="966" y="1260"/>
                    <a:pt x="966" y="1260"/>
                  </a:cubicBezTo>
                  <a:cubicBezTo>
                    <a:pt x="985" y="1283"/>
                    <a:pt x="988" y="1306"/>
                    <a:pt x="969" y="1334"/>
                  </a:cubicBezTo>
                  <a:cubicBezTo>
                    <a:pt x="935" y="1339"/>
                    <a:pt x="916" y="1326"/>
                    <a:pt x="903" y="1299"/>
                  </a:cubicBezTo>
                  <a:cubicBezTo>
                    <a:pt x="850" y="1191"/>
                    <a:pt x="850" y="1191"/>
                    <a:pt x="850" y="1191"/>
                  </a:cubicBezTo>
                  <a:cubicBezTo>
                    <a:pt x="850" y="1191"/>
                    <a:pt x="850" y="1191"/>
                    <a:pt x="850" y="1191"/>
                  </a:cubicBezTo>
                  <a:cubicBezTo>
                    <a:pt x="848" y="1192"/>
                    <a:pt x="846" y="1193"/>
                    <a:pt x="844" y="1194"/>
                  </a:cubicBezTo>
                  <a:cubicBezTo>
                    <a:pt x="890" y="1305"/>
                    <a:pt x="890" y="1305"/>
                    <a:pt x="890" y="1305"/>
                  </a:cubicBezTo>
                  <a:cubicBezTo>
                    <a:pt x="901" y="1333"/>
                    <a:pt x="898" y="1356"/>
                    <a:pt x="872" y="1377"/>
                  </a:cubicBezTo>
                  <a:cubicBezTo>
                    <a:pt x="838" y="1373"/>
                    <a:pt x="823" y="1356"/>
                    <a:pt x="818" y="1326"/>
                  </a:cubicBezTo>
                  <a:cubicBezTo>
                    <a:pt x="798" y="1207"/>
                    <a:pt x="798" y="1207"/>
                    <a:pt x="798" y="1207"/>
                  </a:cubicBezTo>
                  <a:cubicBezTo>
                    <a:pt x="798" y="1207"/>
                    <a:pt x="798" y="1207"/>
                    <a:pt x="798" y="1207"/>
                  </a:cubicBezTo>
                  <a:cubicBezTo>
                    <a:pt x="795" y="1207"/>
                    <a:pt x="792" y="1208"/>
                    <a:pt x="790" y="1208"/>
                  </a:cubicBezTo>
                  <a:cubicBezTo>
                    <a:pt x="791" y="1208"/>
                    <a:pt x="791" y="1208"/>
                    <a:pt x="791" y="1208"/>
                  </a:cubicBezTo>
                  <a:cubicBezTo>
                    <a:pt x="804" y="1328"/>
                    <a:pt x="804" y="1328"/>
                    <a:pt x="804" y="1328"/>
                  </a:cubicBezTo>
                  <a:cubicBezTo>
                    <a:pt x="807" y="1358"/>
                    <a:pt x="798" y="1379"/>
                    <a:pt x="766" y="1392"/>
                  </a:cubicBezTo>
                  <a:cubicBezTo>
                    <a:pt x="735" y="1379"/>
                    <a:pt x="726" y="1358"/>
                    <a:pt x="729" y="1328"/>
                  </a:cubicBezTo>
                  <a:cubicBezTo>
                    <a:pt x="742" y="1208"/>
                    <a:pt x="742" y="1208"/>
                    <a:pt x="742" y="1208"/>
                  </a:cubicBezTo>
                  <a:cubicBezTo>
                    <a:pt x="740" y="1208"/>
                    <a:pt x="737" y="1207"/>
                    <a:pt x="735" y="1207"/>
                  </a:cubicBezTo>
                  <a:cubicBezTo>
                    <a:pt x="735" y="1207"/>
                    <a:pt x="735" y="1207"/>
                    <a:pt x="735" y="1207"/>
                  </a:cubicBezTo>
                  <a:cubicBezTo>
                    <a:pt x="715" y="1326"/>
                    <a:pt x="715" y="1326"/>
                    <a:pt x="715" y="1326"/>
                  </a:cubicBezTo>
                  <a:cubicBezTo>
                    <a:pt x="710" y="1356"/>
                    <a:pt x="695" y="1373"/>
                    <a:pt x="661" y="1377"/>
                  </a:cubicBezTo>
                  <a:cubicBezTo>
                    <a:pt x="635" y="1356"/>
                    <a:pt x="632" y="1333"/>
                    <a:pt x="643" y="1305"/>
                  </a:cubicBezTo>
                  <a:cubicBezTo>
                    <a:pt x="689" y="1194"/>
                    <a:pt x="689" y="1194"/>
                    <a:pt x="689" y="1194"/>
                  </a:cubicBezTo>
                  <a:cubicBezTo>
                    <a:pt x="687" y="1193"/>
                    <a:pt x="685" y="1192"/>
                    <a:pt x="682" y="1191"/>
                  </a:cubicBezTo>
                  <a:cubicBezTo>
                    <a:pt x="683" y="1191"/>
                    <a:pt x="683" y="1191"/>
                    <a:pt x="683" y="1191"/>
                  </a:cubicBezTo>
                  <a:cubicBezTo>
                    <a:pt x="630" y="1299"/>
                    <a:pt x="630" y="1299"/>
                    <a:pt x="630" y="1299"/>
                  </a:cubicBezTo>
                  <a:cubicBezTo>
                    <a:pt x="617" y="1327"/>
                    <a:pt x="598" y="1339"/>
                    <a:pt x="564" y="1334"/>
                  </a:cubicBezTo>
                  <a:cubicBezTo>
                    <a:pt x="545" y="1306"/>
                    <a:pt x="548" y="1284"/>
                    <a:pt x="567" y="1260"/>
                  </a:cubicBezTo>
                  <a:cubicBezTo>
                    <a:pt x="642" y="1165"/>
                    <a:pt x="642" y="1165"/>
                    <a:pt x="642" y="1165"/>
                  </a:cubicBezTo>
                  <a:cubicBezTo>
                    <a:pt x="640" y="1164"/>
                    <a:pt x="638" y="1162"/>
                    <a:pt x="636" y="1161"/>
                  </a:cubicBezTo>
                  <a:cubicBezTo>
                    <a:pt x="556" y="1251"/>
                    <a:pt x="556" y="1251"/>
                    <a:pt x="556" y="1251"/>
                  </a:cubicBezTo>
                  <a:cubicBezTo>
                    <a:pt x="536" y="1274"/>
                    <a:pt x="515" y="1281"/>
                    <a:pt x="484" y="1267"/>
                  </a:cubicBezTo>
                  <a:cubicBezTo>
                    <a:pt x="472" y="1234"/>
                    <a:pt x="482" y="1214"/>
                    <a:pt x="506" y="1196"/>
                  </a:cubicBezTo>
                  <a:cubicBezTo>
                    <a:pt x="604" y="1125"/>
                    <a:pt x="604" y="1125"/>
                    <a:pt x="604" y="1125"/>
                  </a:cubicBezTo>
                  <a:cubicBezTo>
                    <a:pt x="603" y="1123"/>
                    <a:pt x="602" y="1121"/>
                    <a:pt x="601" y="1120"/>
                  </a:cubicBezTo>
                  <a:cubicBezTo>
                    <a:pt x="499" y="1185"/>
                    <a:pt x="499" y="1185"/>
                    <a:pt x="499" y="1185"/>
                  </a:cubicBezTo>
                  <a:cubicBezTo>
                    <a:pt x="473" y="1201"/>
                    <a:pt x="451" y="1202"/>
                    <a:pt x="424" y="1180"/>
                  </a:cubicBezTo>
                  <a:cubicBezTo>
                    <a:pt x="423" y="1145"/>
                    <a:pt x="437" y="1128"/>
                    <a:pt x="465" y="1118"/>
                  </a:cubicBezTo>
                  <a:cubicBezTo>
                    <a:pt x="591" y="1073"/>
                    <a:pt x="591" y="1073"/>
                    <a:pt x="591" y="1073"/>
                  </a:cubicBezTo>
                  <a:cubicBezTo>
                    <a:pt x="596" y="1051"/>
                    <a:pt x="596" y="1051"/>
                    <a:pt x="596" y="1051"/>
                  </a:cubicBezTo>
                  <a:cubicBezTo>
                    <a:pt x="530" y="1038"/>
                    <a:pt x="530" y="1038"/>
                    <a:pt x="530" y="1038"/>
                  </a:cubicBezTo>
                  <a:cubicBezTo>
                    <a:pt x="520" y="1045"/>
                    <a:pt x="507" y="1050"/>
                    <a:pt x="493" y="1055"/>
                  </a:cubicBezTo>
                  <a:cubicBezTo>
                    <a:pt x="486" y="1058"/>
                    <a:pt x="479" y="1055"/>
                    <a:pt x="481" y="1048"/>
                  </a:cubicBezTo>
                  <a:cubicBezTo>
                    <a:pt x="531" y="904"/>
                    <a:pt x="531" y="904"/>
                    <a:pt x="531" y="904"/>
                  </a:cubicBezTo>
                  <a:cubicBezTo>
                    <a:pt x="517" y="897"/>
                    <a:pt x="517" y="897"/>
                    <a:pt x="517" y="897"/>
                  </a:cubicBezTo>
                  <a:cubicBezTo>
                    <a:pt x="506" y="940"/>
                    <a:pt x="495" y="965"/>
                    <a:pt x="468" y="989"/>
                  </a:cubicBezTo>
                  <a:cubicBezTo>
                    <a:pt x="445" y="1010"/>
                    <a:pt x="413" y="1017"/>
                    <a:pt x="387" y="1021"/>
                  </a:cubicBezTo>
                  <a:cubicBezTo>
                    <a:pt x="378" y="1023"/>
                    <a:pt x="371" y="1018"/>
                    <a:pt x="375" y="1011"/>
                  </a:cubicBezTo>
                  <a:cubicBezTo>
                    <a:pt x="459" y="862"/>
                    <a:pt x="459" y="862"/>
                    <a:pt x="459" y="862"/>
                  </a:cubicBezTo>
                  <a:cubicBezTo>
                    <a:pt x="447" y="853"/>
                    <a:pt x="447" y="853"/>
                    <a:pt x="447" y="853"/>
                  </a:cubicBezTo>
                  <a:cubicBezTo>
                    <a:pt x="431" y="888"/>
                    <a:pt x="410" y="919"/>
                    <a:pt x="383" y="937"/>
                  </a:cubicBezTo>
                  <a:cubicBezTo>
                    <a:pt x="346" y="961"/>
                    <a:pt x="310" y="959"/>
                    <a:pt x="273" y="960"/>
                  </a:cubicBezTo>
                  <a:cubicBezTo>
                    <a:pt x="264" y="959"/>
                    <a:pt x="260" y="951"/>
                    <a:pt x="266" y="945"/>
                  </a:cubicBezTo>
                  <a:cubicBezTo>
                    <a:pt x="398" y="812"/>
                    <a:pt x="398" y="812"/>
                    <a:pt x="398" y="812"/>
                  </a:cubicBezTo>
                  <a:cubicBezTo>
                    <a:pt x="387" y="802"/>
                    <a:pt x="387" y="802"/>
                    <a:pt x="387" y="802"/>
                  </a:cubicBezTo>
                  <a:cubicBezTo>
                    <a:pt x="348" y="841"/>
                    <a:pt x="330" y="857"/>
                    <a:pt x="290" y="869"/>
                  </a:cubicBezTo>
                  <a:cubicBezTo>
                    <a:pt x="244" y="883"/>
                    <a:pt x="204" y="879"/>
                    <a:pt x="166" y="867"/>
                  </a:cubicBezTo>
                  <a:cubicBezTo>
                    <a:pt x="159" y="865"/>
                    <a:pt x="156" y="857"/>
                    <a:pt x="163" y="853"/>
                  </a:cubicBezTo>
                  <a:cubicBezTo>
                    <a:pt x="342" y="752"/>
                    <a:pt x="342" y="752"/>
                    <a:pt x="342" y="752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299" y="760"/>
                    <a:pt x="269" y="778"/>
                    <a:pt x="228" y="784"/>
                  </a:cubicBezTo>
                  <a:cubicBezTo>
                    <a:pt x="167" y="793"/>
                    <a:pt x="116" y="772"/>
                    <a:pt x="82" y="751"/>
                  </a:cubicBezTo>
                  <a:cubicBezTo>
                    <a:pt x="75" y="747"/>
                    <a:pt x="74" y="737"/>
                    <a:pt x="83" y="735"/>
                  </a:cubicBezTo>
                  <a:cubicBezTo>
                    <a:pt x="294" y="677"/>
                    <a:pt x="294" y="677"/>
                    <a:pt x="294" y="677"/>
                  </a:cubicBezTo>
                  <a:cubicBezTo>
                    <a:pt x="286" y="664"/>
                    <a:pt x="286" y="664"/>
                    <a:pt x="286" y="664"/>
                  </a:cubicBezTo>
                  <a:cubicBezTo>
                    <a:pt x="238" y="676"/>
                    <a:pt x="199" y="684"/>
                    <a:pt x="159" y="682"/>
                  </a:cubicBezTo>
                  <a:cubicBezTo>
                    <a:pt x="64" y="674"/>
                    <a:pt x="33" y="626"/>
                    <a:pt x="21" y="603"/>
                  </a:cubicBezTo>
                  <a:cubicBezTo>
                    <a:pt x="17" y="594"/>
                    <a:pt x="24" y="592"/>
                    <a:pt x="30" y="591"/>
                  </a:cubicBezTo>
                  <a:cubicBezTo>
                    <a:pt x="257" y="594"/>
                    <a:pt x="257" y="594"/>
                    <a:pt x="257" y="594"/>
                  </a:cubicBezTo>
                  <a:cubicBezTo>
                    <a:pt x="252" y="579"/>
                    <a:pt x="252" y="579"/>
                    <a:pt x="252" y="579"/>
                  </a:cubicBezTo>
                  <a:cubicBezTo>
                    <a:pt x="207" y="579"/>
                    <a:pt x="165" y="577"/>
                    <a:pt x="124" y="566"/>
                  </a:cubicBezTo>
                  <a:cubicBezTo>
                    <a:pt x="75" y="552"/>
                    <a:pt x="20" y="518"/>
                    <a:pt x="2" y="445"/>
                  </a:cubicBezTo>
                  <a:cubicBezTo>
                    <a:pt x="0" y="435"/>
                    <a:pt x="8" y="435"/>
                    <a:pt x="13" y="437"/>
                  </a:cubicBezTo>
                  <a:cubicBezTo>
                    <a:pt x="234" y="502"/>
                    <a:pt x="234" y="502"/>
                    <a:pt x="234" y="502"/>
                  </a:cubicBezTo>
                  <a:cubicBezTo>
                    <a:pt x="232" y="486"/>
                    <a:pt x="232" y="486"/>
                    <a:pt x="232" y="486"/>
                  </a:cubicBezTo>
                  <a:cubicBezTo>
                    <a:pt x="197" y="477"/>
                    <a:pt x="152" y="464"/>
                    <a:pt x="112" y="439"/>
                  </a:cubicBezTo>
                  <a:cubicBezTo>
                    <a:pt x="58" y="404"/>
                    <a:pt x="32" y="359"/>
                    <a:pt x="21" y="293"/>
                  </a:cubicBezTo>
                  <a:cubicBezTo>
                    <a:pt x="20" y="281"/>
                    <a:pt x="31" y="284"/>
                    <a:pt x="35" y="287"/>
                  </a:cubicBezTo>
                  <a:cubicBezTo>
                    <a:pt x="229" y="400"/>
                    <a:pt x="229" y="400"/>
                    <a:pt x="229" y="400"/>
                  </a:cubicBezTo>
                  <a:cubicBezTo>
                    <a:pt x="229" y="384"/>
                    <a:pt x="229" y="384"/>
                    <a:pt x="229" y="384"/>
                  </a:cubicBezTo>
                  <a:cubicBezTo>
                    <a:pt x="194" y="363"/>
                    <a:pt x="163" y="347"/>
                    <a:pt x="135" y="319"/>
                  </a:cubicBezTo>
                  <a:cubicBezTo>
                    <a:pt x="96" y="280"/>
                    <a:pt x="75" y="234"/>
                    <a:pt x="69" y="165"/>
                  </a:cubicBezTo>
                  <a:cubicBezTo>
                    <a:pt x="68" y="153"/>
                    <a:pt x="78" y="155"/>
                    <a:pt x="83" y="159"/>
                  </a:cubicBezTo>
                  <a:cubicBezTo>
                    <a:pt x="162" y="211"/>
                    <a:pt x="368" y="383"/>
                    <a:pt x="492" y="500"/>
                  </a:cubicBezTo>
                  <a:cubicBezTo>
                    <a:pt x="522" y="528"/>
                    <a:pt x="511" y="561"/>
                    <a:pt x="476" y="570"/>
                  </a:cubicBezTo>
                  <a:cubicBezTo>
                    <a:pt x="482" y="624"/>
                    <a:pt x="502" y="668"/>
                    <a:pt x="531" y="668"/>
                  </a:cubicBezTo>
                  <a:cubicBezTo>
                    <a:pt x="565" y="668"/>
                    <a:pt x="614" y="640"/>
                    <a:pt x="639" y="551"/>
                  </a:cubicBezTo>
                  <a:cubicBezTo>
                    <a:pt x="640" y="552"/>
                    <a:pt x="641" y="542"/>
                    <a:pt x="641" y="541"/>
                  </a:cubicBezTo>
                  <a:close/>
                  <a:moveTo>
                    <a:pt x="658" y="1055"/>
                  </a:moveTo>
                  <a:cubicBezTo>
                    <a:pt x="667" y="1064"/>
                    <a:pt x="679" y="1069"/>
                    <a:pt x="692" y="1068"/>
                  </a:cubicBezTo>
                  <a:cubicBezTo>
                    <a:pt x="696" y="1067"/>
                    <a:pt x="695" y="1064"/>
                    <a:pt x="693" y="1063"/>
                  </a:cubicBezTo>
                  <a:cubicBezTo>
                    <a:pt x="687" y="1058"/>
                    <a:pt x="679" y="1050"/>
                    <a:pt x="675" y="1040"/>
                  </a:cubicBezTo>
                  <a:cubicBezTo>
                    <a:pt x="680" y="1035"/>
                    <a:pt x="685" y="1029"/>
                    <a:pt x="683" y="1023"/>
                  </a:cubicBezTo>
                  <a:cubicBezTo>
                    <a:pt x="690" y="1026"/>
                    <a:pt x="699" y="1026"/>
                    <a:pt x="705" y="1022"/>
                  </a:cubicBezTo>
                  <a:cubicBezTo>
                    <a:pt x="712" y="1026"/>
                    <a:pt x="718" y="1029"/>
                    <a:pt x="725" y="1041"/>
                  </a:cubicBezTo>
                  <a:cubicBezTo>
                    <a:pt x="726" y="1043"/>
                    <a:pt x="729" y="1043"/>
                    <a:pt x="729" y="1040"/>
                  </a:cubicBezTo>
                  <a:cubicBezTo>
                    <a:pt x="732" y="1024"/>
                    <a:pt x="726" y="1007"/>
                    <a:pt x="720" y="997"/>
                  </a:cubicBezTo>
                  <a:cubicBezTo>
                    <a:pt x="727" y="1000"/>
                    <a:pt x="738" y="1004"/>
                    <a:pt x="747" y="1002"/>
                  </a:cubicBezTo>
                  <a:cubicBezTo>
                    <a:pt x="750" y="1006"/>
                    <a:pt x="754" y="1011"/>
                    <a:pt x="757" y="1019"/>
                  </a:cubicBezTo>
                  <a:cubicBezTo>
                    <a:pt x="758" y="1022"/>
                    <a:pt x="761" y="1021"/>
                    <a:pt x="762" y="1018"/>
                  </a:cubicBezTo>
                  <a:cubicBezTo>
                    <a:pt x="765" y="998"/>
                    <a:pt x="762" y="986"/>
                    <a:pt x="753" y="974"/>
                  </a:cubicBezTo>
                  <a:cubicBezTo>
                    <a:pt x="739" y="954"/>
                    <a:pt x="716" y="952"/>
                    <a:pt x="712" y="980"/>
                  </a:cubicBezTo>
                  <a:cubicBezTo>
                    <a:pt x="705" y="971"/>
                    <a:pt x="695" y="962"/>
                    <a:pt x="685" y="969"/>
                  </a:cubicBezTo>
                  <a:cubicBezTo>
                    <a:pt x="677" y="975"/>
                    <a:pt x="675" y="1002"/>
                    <a:pt x="675" y="1014"/>
                  </a:cubicBezTo>
                  <a:cubicBezTo>
                    <a:pt x="642" y="1000"/>
                    <a:pt x="624" y="1007"/>
                    <a:pt x="635" y="1044"/>
                  </a:cubicBezTo>
                  <a:cubicBezTo>
                    <a:pt x="641" y="1056"/>
                    <a:pt x="645" y="1065"/>
                    <a:pt x="658" y="1055"/>
                  </a:cubicBezTo>
                  <a:close/>
                  <a:moveTo>
                    <a:pt x="731" y="631"/>
                  </a:moveTo>
                  <a:cubicBezTo>
                    <a:pt x="729" y="632"/>
                    <a:pt x="729" y="632"/>
                    <a:pt x="729" y="632"/>
                  </a:cubicBezTo>
                  <a:cubicBezTo>
                    <a:pt x="729" y="633"/>
                    <a:pt x="730" y="636"/>
                    <a:pt x="732" y="641"/>
                  </a:cubicBezTo>
                  <a:cubicBezTo>
                    <a:pt x="730" y="644"/>
                    <a:pt x="728" y="649"/>
                    <a:pt x="725" y="651"/>
                  </a:cubicBezTo>
                  <a:cubicBezTo>
                    <a:pt x="722" y="654"/>
                    <a:pt x="721" y="657"/>
                    <a:pt x="718" y="659"/>
                  </a:cubicBezTo>
                  <a:cubicBezTo>
                    <a:pt x="716" y="661"/>
                    <a:pt x="711" y="666"/>
                    <a:pt x="711" y="669"/>
                  </a:cubicBezTo>
                  <a:cubicBezTo>
                    <a:pt x="704" y="675"/>
                    <a:pt x="699" y="680"/>
                    <a:pt x="698" y="690"/>
                  </a:cubicBezTo>
                  <a:cubicBezTo>
                    <a:pt x="697" y="696"/>
                    <a:pt x="698" y="705"/>
                    <a:pt x="696" y="710"/>
                  </a:cubicBezTo>
                  <a:cubicBezTo>
                    <a:pt x="693" y="716"/>
                    <a:pt x="683" y="719"/>
                    <a:pt x="680" y="713"/>
                  </a:cubicBezTo>
                  <a:cubicBezTo>
                    <a:pt x="680" y="719"/>
                    <a:pt x="687" y="724"/>
                    <a:pt x="694" y="726"/>
                  </a:cubicBezTo>
                  <a:cubicBezTo>
                    <a:pt x="691" y="728"/>
                    <a:pt x="688" y="729"/>
                    <a:pt x="683" y="729"/>
                  </a:cubicBezTo>
                  <a:cubicBezTo>
                    <a:pt x="675" y="729"/>
                    <a:pt x="667" y="731"/>
                    <a:pt x="662" y="739"/>
                  </a:cubicBezTo>
                  <a:cubicBezTo>
                    <a:pt x="662" y="739"/>
                    <a:pt x="662" y="739"/>
                    <a:pt x="661" y="740"/>
                  </a:cubicBezTo>
                  <a:cubicBezTo>
                    <a:pt x="667" y="737"/>
                    <a:pt x="678" y="733"/>
                    <a:pt x="684" y="739"/>
                  </a:cubicBezTo>
                  <a:cubicBezTo>
                    <a:pt x="689" y="744"/>
                    <a:pt x="688" y="745"/>
                    <a:pt x="695" y="747"/>
                  </a:cubicBezTo>
                  <a:cubicBezTo>
                    <a:pt x="698" y="747"/>
                    <a:pt x="700" y="749"/>
                    <a:pt x="701" y="751"/>
                  </a:cubicBezTo>
                  <a:cubicBezTo>
                    <a:pt x="701" y="752"/>
                    <a:pt x="701" y="752"/>
                    <a:pt x="701" y="753"/>
                  </a:cubicBezTo>
                  <a:cubicBezTo>
                    <a:pt x="701" y="754"/>
                    <a:pt x="702" y="754"/>
                    <a:pt x="702" y="755"/>
                  </a:cubicBezTo>
                  <a:cubicBezTo>
                    <a:pt x="697" y="757"/>
                    <a:pt x="691" y="760"/>
                    <a:pt x="688" y="764"/>
                  </a:cubicBezTo>
                  <a:cubicBezTo>
                    <a:pt x="679" y="757"/>
                    <a:pt x="666" y="756"/>
                    <a:pt x="657" y="761"/>
                  </a:cubicBezTo>
                  <a:cubicBezTo>
                    <a:pt x="647" y="766"/>
                    <a:pt x="644" y="776"/>
                    <a:pt x="646" y="786"/>
                  </a:cubicBezTo>
                  <a:cubicBezTo>
                    <a:pt x="649" y="799"/>
                    <a:pt x="653" y="797"/>
                    <a:pt x="644" y="808"/>
                  </a:cubicBezTo>
                  <a:cubicBezTo>
                    <a:pt x="636" y="818"/>
                    <a:pt x="648" y="827"/>
                    <a:pt x="647" y="833"/>
                  </a:cubicBezTo>
                  <a:cubicBezTo>
                    <a:pt x="646" y="838"/>
                    <a:pt x="642" y="840"/>
                    <a:pt x="645" y="847"/>
                  </a:cubicBezTo>
                  <a:cubicBezTo>
                    <a:pt x="647" y="849"/>
                    <a:pt x="650" y="852"/>
                    <a:pt x="650" y="857"/>
                  </a:cubicBezTo>
                  <a:cubicBezTo>
                    <a:pt x="654" y="853"/>
                    <a:pt x="651" y="849"/>
                    <a:pt x="651" y="843"/>
                  </a:cubicBezTo>
                  <a:cubicBezTo>
                    <a:pt x="652" y="840"/>
                    <a:pt x="655" y="839"/>
                    <a:pt x="655" y="833"/>
                  </a:cubicBezTo>
                  <a:cubicBezTo>
                    <a:pt x="656" y="837"/>
                    <a:pt x="656" y="840"/>
                    <a:pt x="660" y="843"/>
                  </a:cubicBezTo>
                  <a:cubicBezTo>
                    <a:pt x="658" y="837"/>
                    <a:pt x="667" y="834"/>
                    <a:pt x="665" y="823"/>
                  </a:cubicBezTo>
                  <a:cubicBezTo>
                    <a:pt x="667" y="830"/>
                    <a:pt x="670" y="830"/>
                    <a:pt x="669" y="836"/>
                  </a:cubicBezTo>
                  <a:cubicBezTo>
                    <a:pt x="680" y="830"/>
                    <a:pt x="671" y="822"/>
                    <a:pt x="674" y="816"/>
                  </a:cubicBezTo>
                  <a:cubicBezTo>
                    <a:pt x="678" y="809"/>
                    <a:pt x="681" y="796"/>
                    <a:pt x="675" y="790"/>
                  </a:cubicBezTo>
                  <a:cubicBezTo>
                    <a:pt x="669" y="783"/>
                    <a:pt x="666" y="777"/>
                    <a:pt x="669" y="772"/>
                  </a:cubicBezTo>
                  <a:cubicBezTo>
                    <a:pt x="673" y="765"/>
                    <a:pt x="679" y="767"/>
                    <a:pt x="684" y="768"/>
                  </a:cubicBezTo>
                  <a:cubicBezTo>
                    <a:pt x="684" y="769"/>
                    <a:pt x="683" y="770"/>
                    <a:pt x="683" y="771"/>
                  </a:cubicBezTo>
                  <a:cubicBezTo>
                    <a:pt x="678" y="780"/>
                    <a:pt x="682" y="791"/>
                    <a:pt x="685" y="800"/>
                  </a:cubicBezTo>
                  <a:cubicBezTo>
                    <a:pt x="688" y="805"/>
                    <a:pt x="691" y="812"/>
                    <a:pt x="688" y="818"/>
                  </a:cubicBezTo>
                  <a:cubicBezTo>
                    <a:pt x="686" y="823"/>
                    <a:pt x="686" y="825"/>
                    <a:pt x="682" y="828"/>
                  </a:cubicBezTo>
                  <a:cubicBezTo>
                    <a:pt x="680" y="830"/>
                    <a:pt x="678" y="832"/>
                    <a:pt x="679" y="835"/>
                  </a:cubicBezTo>
                  <a:cubicBezTo>
                    <a:pt x="680" y="837"/>
                    <a:pt x="682" y="837"/>
                    <a:pt x="683" y="839"/>
                  </a:cubicBezTo>
                  <a:cubicBezTo>
                    <a:pt x="693" y="845"/>
                    <a:pt x="705" y="850"/>
                    <a:pt x="710" y="861"/>
                  </a:cubicBezTo>
                  <a:cubicBezTo>
                    <a:pt x="711" y="863"/>
                    <a:pt x="712" y="868"/>
                    <a:pt x="717" y="867"/>
                  </a:cubicBezTo>
                  <a:cubicBezTo>
                    <a:pt x="719" y="870"/>
                    <a:pt x="719" y="873"/>
                    <a:pt x="722" y="874"/>
                  </a:cubicBezTo>
                  <a:cubicBezTo>
                    <a:pt x="724" y="875"/>
                    <a:pt x="732" y="876"/>
                    <a:pt x="732" y="874"/>
                  </a:cubicBezTo>
                  <a:cubicBezTo>
                    <a:pt x="733" y="872"/>
                    <a:pt x="731" y="870"/>
                    <a:pt x="729" y="868"/>
                  </a:cubicBezTo>
                  <a:cubicBezTo>
                    <a:pt x="726" y="865"/>
                    <a:pt x="722" y="862"/>
                    <a:pt x="721" y="858"/>
                  </a:cubicBezTo>
                  <a:cubicBezTo>
                    <a:pt x="719" y="850"/>
                    <a:pt x="716" y="853"/>
                    <a:pt x="711" y="849"/>
                  </a:cubicBezTo>
                  <a:cubicBezTo>
                    <a:pt x="706" y="844"/>
                    <a:pt x="692" y="837"/>
                    <a:pt x="694" y="829"/>
                  </a:cubicBezTo>
                  <a:cubicBezTo>
                    <a:pt x="697" y="823"/>
                    <a:pt x="708" y="822"/>
                    <a:pt x="714" y="809"/>
                  </a:cubicBezTo>
                  <a:cubicBezTo>
                    <a:pt x="715" y="819"/>
                    <a:pt x="711" y="824"/>
                    <a:pt x="704" y="829"/>
                  </a:cubicBezTo>
                  <a:cubicBezTo>
                    <a:pt x="703" y="831"/>
                    <a:pt x="703" y="834"/>
                    <a:pt x="705" y="834"/>
                  </a:cubicBezTo>
                  <a:cubicBezTo>
                    <a:pt x="706" y="835"/>
                    <a:pt x="709" y="836"/>
                    <a:pt x="711" y="837"/>
                  </a:cubicBezTo>
                  <a:cubicBezTo>
                    <a:pt x="712" y="838"/>
                    <a:pt x="713" y="839"/>
                    <a:pt x="715" y="840"/>
                  </a:cubicBezTo>
                  <a:cubicBezTo>
                    <a:pt x="711" y="842"/>
                    <a:pt x="708" y="843"/>
                    <a:pt x="708" y="844"/>
                  </a:cubicBezTo>
                  <a:cubicBezTo>
                    <a:pt x="711" y="846"/>
                    <a:pt x="712" y="846"/>
                    <a:pt x="714" y="848"/>
                  </a:cubicBezTo>
                  <a:cubicBezTo>
                    <a:pt x="716" y="850"/>
                    <a:pt x="721" y="850"/>
                    <a:pt x="723" y="855"/>
                  </a:cubicBezTo>
                  <a:cubicBezTo>
                    <a:pt x="723" y="856"/>
                    <a:pt x="723" y="856"/>
                    <a:pt x="723" y="856"/>
                  </a:cubicBezTo>
                  <a:cubicBezTo>
                    <a:pt x="725" y="862"/>
                    <a:pt x="727" y="863"/>
                    <a:pt x="729" y="865"/>
                  </a:cubicBezTo>
                  <a:cubicBezTo>
                    <a:pt x="754" y="862"/>
                    <a:pt x="771" y="868"/>
                    <a:pt x="794" y="854"/>
                  </a:cubicBezTo>
                  <a:cubicBezTo>
                    <a:pt x="794" y="854"/>
                    <a:pt x="794" y="854"/>
                    <a:pt x="794" y="854"/>
                  </a:cubicBezTo>
                  <a:cubicBezTo>
                    <a:pt x="795" y="853"/>
                    <a:pt x="796" y="853"/>
                    <a:pt x="797" y="852"/>
                  </a:cubicBezTo>
                  <a:cubicBezTo>
                    <a:pt x="797" y="852"/>
                    <a:pt x="797" y="852"/>
                    <a:pt x="797" y="851"/>
                  </a:cubicBezTo>
                  <a:cubicBezTo>
                    <a:pt x="797" y="851"/>
                    <a:pt x="797" y="851"/>
                    <a:pt x="797" y="851"/>
                  </a:cubicBezTo>
                  <a:cubicBezTo>
                    <a:pt x="800" y="849"/>
                    <a:pt x="803" y="846"/>
                    <a:pt x="806" y="844"/>
                  </a:cubicBezTo>
                  <a:cubicBezTo>
                    <a:pt x="807" y="847"/>
                    <a:pt x="808" y="849"/>
                    <a:pt x="808" y="850"/>
                  </a:cubicBezTo>
                  <a:cubicBezTo>
                    <a:pt x="808" y="857"/>
                    <a:pt x="808" y="857"/>
                    <a:pt x="808" y="857"/>
                  </a:cubicBezTo>
                  <a:cubicBezTo>
                    <a:pt x="813" y="863"/>
                    <a:pt x="813" y="863"/>
                    <a:pt x="813" y="863"/>
                  </a:cubicBezTo>
                  <a:cubicBezTo>
                    <a:pt x="814" y="855"/>
                    <a:pt x="814" y="855"/>
                    <a:pt x="814" y="855"/>
                  </a:cubicBezTo>
                  <a:cubicBezTo>
                    <a:pt x="810" y="849"/>
                    <a:pt x="810" y="849"/>
                    <a:pt x="810" y="849"/>
                  </a:cubicBezTo>
                  <a:cubicBezTo>
                    <a:pt x="808" y="842"/>
                    <a:pt x="808" y="842"/>
                    <a:pt x="808" y="842"/>
                  </a:cubicBezTo>
                  <a:cubicBezTo>
                    <a:pt x="813" y="838"/>
                    <a:pt x="820" y="835"/>
                    <a:pt x="829" y="836"/>
                  </a:cubicBezTo>
                  <a:cubicBezTo>
                    <a:pt x="838" y="838"/>
                    <a:pt x="848" y="848"/>
                    <a:pt x="854" y="858"/>
                  </a:cubicBezTo>
                  <a:cubicBezTo>
                    <a:pt x="850" y="859"/>
                    <a:pt x="843" y="850"/>
                    <a:pt x="842" y="848"/>
                  </a:cubicBezTo>
                  <a:cubicBezTo>
                    <a:pt x="840" y="843"/>
                    <a:pt x="833" y="843"/>
                    <a:pt x="833" y="847"/>
                  </a:cubicBezTo>
                  <a:cubicBezTo>
                    <a:pt x="832" y="852"/>
                    <a:pt x="832" y="856"/>
                    <a:pt x="831" y="860"/>
                  </a:cubicBezTo>
                  <a:cubicBezTo>
                    <a:pt x="832" y="861"/>
                    <a:pt x="835" y="859"/>
                    <a:pt x="838" y="862"/>
                  </a:cubicBezTo>
                  <a:cubicBezTo>
                    <a:pt x="838" y="859"/>
                    <a:pt x="839" y="857"/>
                    <a:pt x="839" y="855"/>
                  </a:cubicBezTo>
                  <a:cubicBezTo>
                    <a:pt x="844" y="856"/>
                    <a:pt x="850" y="871"/>
                    <a:pt x="857" y="868"/>
                  </a:cubicBezTo>
                  <a:cubicBezTo>
                    <a:pt x="859" y="874"/>
                    <a:pt x="857" y="880"/>
                    <a:pt x="852" y="883"/>
                  </a:cubicBezTo>
                  <a:cubicBezTo>
                    <a:pt x="846" y="885"/>
                    <a:pt x="844" y="881"/>
                    <a:pt x="845" y="879"/>
                  </a:cubicBezTo>
                  <a:cubicBezTo>
                    <a:pt x="847" y="879"/>
                    <a:pt x="850" y="879"/>
                    <a:pt x="851" y="876"/>
                  </a:cubicBezTo>
                  <a:cubicBezTo>
                    <a:pt x="848" y="875"/>
                    <a:pt x="843" y="875"/>
                    <a:pt x="842" y="870"/>
                  </a:cubicBezTo>
                  <a:cubicBezTo>
                    <a:pt x="837" y="859"/>
                    <a:pt x="833" y="863"/>
                    <a:pt x="831" y="862"/>
                  </a:cubicBezTo>
                  <a:cubicBezTo>
                    <a:pt x="826" y="858"/>
                    <a:pt x="827" y="839"/>
                    <a:pt x="826" y="839"/>
                  </a:cubicBezTo>
                  <a:cubicBezTo>
                    <a:pt x="822" y="837"/>
                    <a:pt x="821" y="840"/>
                    <a:pt x="820" y="843"/>
                  </a:cubicBezTo>
                  <a:cubicBezTo>
                    <a:pt x="817" y="845"/>
                    <a:pt x="817" y="845"/>
                    <a:pt x="817" y="845"/>
                  </a:cubicBezTo>
                  <a:cubicBezTo>
                    <a:pt x="819" y="848"/>
                    <a:pt x="819" y="848"/>
                    <a:pt x="819" y="848"/>
                  </a:cubicBezTo>
                  <a:cubicBezTo>
                    <a:pt x="817" y="850"/>
                    <a:pt x="817" y="850"/>
                    <a:pt x="817" y="850"/>
                  </a:cubicBezTo>
                  <a:cubicBezTo>
                    <a:pt x="819" y="852"/>
                    <a:pt x="819" y="852"/>
                    <a:pt x="819" y="852"/>
                  </a:cubicBezTo>
                  <a:cubicBezTo>
                    <a:pt x="816" y="854"/>
                    <a:pt x="816" y="854"/>
                    <a:pt x="816" y="854"/>
                  </a:cubicBezTo>
                  <a:cubicBezTo>
                    <a:pt x="819" y="857"/>
                    <a:pt x="819" y="857"/>
                    <a:pt x="819" y="857"/>
                  </a:cubicBezTo>
                  <a:cubicBezTo>
                    <a:pt x="816" y="859"/>
                    <a:pt x="816" y="859"/>
                    <a:pt x="816" y="859"/>
                  </a:cubicBezTo>
                  <a:cubicBezTo>
                    <a:pt x="819" y="862"/>
                    <a:pt x="819" y="862"/>
                    <a:pt x="819" y="862"/>
                  </a:cubicBezTo>
                  <a:cubicBezTo>
                    <a:pt x="817" y="864"/>
                    <a:pt x="817" y="864"/>
                    <a:pt x="817" y="864"/>
                  </a:cubicBezTo>
                  <a:cubicBezTo>
                    <a:pt x="820" y="867"/>
                    <a:pt x="820" y="867"/>
                    <a:pt x="820" y="867"/>
                  </a:cubicBezTo>
                  <a:cubicBezTo>
                    <a:pt x="821" y="869"/>
                    <a:pt x="821" y="872"/>
                    <a:pt x="820" y="873"/>
                  </a:cubicBezTo>
                  <a:cubicBezTo>
                    <a:pt x="818" y="874"/>
                    <a:pt x="818" y="873"/>
                    <a:pt x="818" y="872"/>
                  </a:cubicBezTo>
                  <a:cubicBezTo>
                    <a:pt x="817" y="868"/>
                    <a:pt x="817" y="868"/>
                    <a:pt x="817" y="868"/>
                  </a:cubicBezTo>
                  <a:cubicBezTo>
                    <a:pt x="814" y="869"/>
                    <a:pt x="814" y="869"/>
                    <a:pt x="814" y="869"/>
                  </a:cubicBezTo>
                  <a:cubicBezTo>
                    <a:pt x="813" y="866"/>
                    <a:pt x="813" y="866"/>
                    <a:pt x="813" y="866"/>
                  </a:cubicBezTo>
                  <a:cubicBezTo>
                    <a:pt x="810" y="867"/>
                    <a:pt x="810" y="867"/>
                    <a:pt x="810" y="867"/>
                  </a:cubicBezTo>
                  <a:cubicBezTo>
                    <a:pt x="809" y="863"/>
                    <a:pt x="809" y="863"/>
                    <a:pt x="809" y="863"/>
                  </a:cubicBezTo>
                  <a:cubicBezTo>
                    <a:pt x="806" y="864"/>
                    <a:pt x="806" y="864"/>
                    <a:pt x="806" y="864"/>
                  </a:cubicBezTo>
                  <a:cubicBezTo>
                    <a:pt x="805" y="860"/>
                    <a:pt x="805" y="860"/>
                    <a:pt x="805" y="860"/>
                  </a:cubicBezTo>
                  <a:cubicBezTo>
                    <a:pt x="802" y="862"/>
                    <a:pt x="802" y="862"/>
                    <a:pt x="802" y="862"/>
                  </a:cubicBezTo>
                  <a:cubicBezTo>
                    <a:pt x="802" y="862"/>
                    <a:pt x="798" y="859"/>
                    <a:pt x="798" y="862"/>
                  </a:cubicBezTo>
                  <a:cubicBezTo>
                    <a:pt x="797" y="873"/>
                    <a:pt x="812" y="870"/>
                    <a:pt x="816" y="880"/>
                  </a:cubicBezTo>
                  <a:cubicBezTo>
                    <a:pt x="820" y="888"/>
                    <a:pt x="822" y="893"/>
                    <a:pt x="832" y="897"/>
                  </a:cubicBezTo>
                  <a:cubicBezTo>
                    <a:pt x="845" y="902"/>
                    <a:pt x="858" y="899"/>
                    <a:pt x="866" y="890"/>
                  </a:cubicBezTo>
                  <a:cubicBezTo>
                    <a:pt x="871" y="884"/>
                    <a:pt x="873" y="876"/>
                    <a:pt x="872" y="867"/>
                  </a:cubicBezTo>
                  <a:cubicBezTo>
                    <a:pt x="876" y="865"/>
                    <a:pt x="876" y="850"/>
                    <a:pt x="877" y="848"/>
                  </a:cubicBezTo>
                  <a:cubicBezTo>
                    <a:pt x="879" y="848"/>
                    <a:pt x="880" y="855"/>
                    <a:pt x="881" y="859"/>
                  </a:cubicBezTo>
                  <a:cubicBezTo>
                    <a:pt x="884" y="872"/>
                    <a:pt x="883" y="875"/>
                    <a:pt x="881" y="877"/>
                  </a:cubicBezTo>
                  <a:cubicBezTo>
                    <a:pt x="878" y="879"/>
                    <a:pt x="872" y="878"/>
                    <a:pt x="874" y="882"/>
                  </a:cubicBezTo>
                  <a:cubicBezTo>
                    <a:pt x="877" y="886"/>
                    <a:pt x="884" y="874"/>
                    <a:pt x="885" y="883"/>
                  </a:cubicBezTo>
                  <a:cubicBezTo>
                    <a:pt x="885" y="885"/>
                    <a:pt x="884" y="887"/>
                    <a:pt x="886" y="888"/>
                  </a:cubicBezTo>
                  <a:cubicBezTo>
                    <a:pt x="889" y="888"/>
                    <a:pt x="889" y="886"/>
                    <a:pt x="888" y="884"/>
                  </a:cubicBezTo>
                  <a:cubicBezTo>
                    <a:pt x="886" y="879"/>
                    <a:pt x="887" y="878"/>
                    <a:pt x="889" y="877"/>
                  </a:cubicBezTo>
                  <a:cubicBezTo>
                    <a:pt x="892" y="877"/>
                    <a:pt x="893" y="879"/>
                    <a:pt x="895" y="883"/>
                  </a:cubicBezTo>
                  <a:cubicBezTo>
                    <a:pt x="897" y="886"/>
                    <a:pt x="898" y="885"/>
                    <a:pt x="899" y="884"/>
                  </a:cubicBezTo>
                  <a:cubicBezTo>
                    <a:pt x="900" y="883"/>
                    <a:pt x="899" y="881"/>
                    <a:pt x="898" y="880"/>
                  </a:cubicBezTo>
                  <a:cubicBezTo>
                    <a:pt x="895" y="877"/>
                    <a:pt x="895" y="877"/>
                    <a:pt x="895" y="876"/>
                  </a:cubicBezTo>
                  <a:cubicBezTo>
                    <a:pt x="897" y="874"/>
                    <a:pt x="904" y="877"/>
                    <a:pt x="903" y="873"/>
                  </a:cubicBezTo>
                  <a:cubicBezTo>
                    <a:pt x="902" y="868"/>
                    <a:pt x="894" y="877"/>
                    <a:pt x="888" y="870"/>
                  </a:cubicBezTo>
                  <a:cubicBezTo>
                    <a:pt x="887" y="868"/>
                    <a:pt x="886" y="862"/>
                    <a:pt x="885" y="857"/>
                  </a:cubicBezTo>
                  <a:cubicBezTo>
                    <a:pt x="884" y="849"/>
                    <a:pt x="883" y="840"/>
                    <a:pt x="882" y="835"/>
                  </a:cubicBezTo>
                  <a:cubicBezTo>
                    <a:pt x="881" y="832"/>
                    <a:pt x="880" y="831"/>
                    <a:pt x="877" y="831"/>
                  </a:cubicBezTo>
                  <a:cubicBezTo>
                    <a:pt x="876" y="831"/>
                    <a:pt x="874" y="832"/>
                    <a:pt x="874" y="835"/>
                  </a:cubicBezTo>
                  <a:cubicBezTo>
                    <a:pt x="873" y="841"/>
                    <a:pt x="873" y="850"/>
                    <a:pt x="868" y="851"/>
                  </a:cubicBezTo>
                  <a:cubicBezTo>
                    <a:pt x="865" y="842"/>
                    <a:pt x="860" y="834"/>
                    <a:pt x="853" y="828"/>
                  </a:cubicBezTo>
                  <a:cubicBezTo>
                    <a:pt x="855" y="828"/>
                    <a:pt x="855" y="828"/>
                    <a:pt x="858" y="826"/>
                  </a:cubicBezTo>
                  <a:cubicBezTo>
                    <a:pt x="862" y="824"/>
                    <a:pt x="867" y="823"/>
                    <a:pt x="871" y="825"/>
                  </a:cubicBezTo>
                  <a:cubicBezTo>
                    <a:pt x="870" y="822"/>
                    <a:pt x="867" y="819"/>
                    <a:pt x="864" y="816"/>
                  </a:cubicBezTo>
                  <a:cubicBezTo>
                    <a:pt x="856" y="809"/>
                    <a:pt x="844" y="804"/>
                    <a:pt x="830" y="801"/>
                  </a:cubicBezTo>
                  <a:cubicBezTo>
                    <a:pt x="830" y="800"/>
                    <a:pt x="829" y="800"/>
                    <a:pt x="828" y="799"/>
                  </a:cubicBezTo>
                  <a:cubicBezTo>
                    <a:pt x="825" y="797"/>
                    <a:pt x="815" y="776"/>
                    <a:pt x="813" y="770"/>
                  </a:cubicBezTo>
                  <a:cubicBezTo>
                    <a:pt x="816" y="757"/>
                    <a:pt x="805" y="749"/>
                    <a:pt x="804" y="742"/>
                  </a:cubicBezTo>
                  <a:cubicBezTo>
                    <a:pt x="806" y="742"/>
                    <a:pt x="809" y="744"/>
                    <a:pt x="812" y="743"/>
                  </a:cubicBezTo>
                  <a:cubicBezTo>
                    <a:pt x="814" y="742"/>
                    <a:pt x="815" y="741"/>
                    <a:pt x="816" y="739"/>
                  </a:cubicBezTo>
                  <a:cubicBezTo>
                    <a:pt x="817" y="738"/>
                    <a:pt x="817" y="737"/>
                    <a:pt x="817" y="736"/>
                  </a:cubicBezTo>
                  <a:cubicBezTo>
                    <a:pt x="818" y="733"/>
                    <a:pt x="823" y="726"/>
                    <a:pt x="824" y="724"/>
                  </a:cubicBezTo>
                  <a:cubicBezTo>
                    <a:pt x="825" y="723"/>
                    <a:pt x="826" y="723"/>
                    <a:pt x="827" y="722"/>
                  </a:cubicBezTo>
                  <a:cubicBezTo>
                    <a:pt x="832" y="717"/>
                    <a:pt x="831" y="716"/>
                    <a:pt x="833" y="713"/>
                  </a:cubicBezTo>
                  <a:cubicBezTo>
                    <a:pt x="834" y="713"/>
                    <a:pt x="834" y="714"/>
                    <a:pt x="834" y="715"/>
                  </a:cubicBezTo>
                  <a:cubicBezTo>
                    <a:pt x="836" y="712"/>
                    <a:pt x="837" y="708"/>
                    <a:pt x="837" y="705"/>
                  </a:cubicBezTo>
                  <a:cubicBezTo>
                    <a:pt x="838" y="703"/>
                    <a:pt x="841" y="700"/>
                    <a:pt x="843" y="698"/>
                  </a:cubicBezTo>
                  <a:cubicBezTo>
                    <a:pt x="842" y="698"/>
                    <a:pt x="840" y="698"/>
                    <a:pt x="838" y="698"/>
                  </a:cubicBezTo>
                  <a:cubicBezTo>
                    <a:pt x="839" y="695"/>
                    <a:pt x="836" y="692"/>
                    <a:pt x="832" y="689"/>
                  </a:cubicBezTo>
                  <a:cubicBezTo>
                    <a:pt x="826" y="682"/>
                    <a:pt x="813" y="683"/>
                    <a:pt x="806" y="679"/>
                  </a:cubicBezTo>
                  <a:cubicBezTo>
                    <a:pt x="806" y="682"/>
                    <a:pt x="810" y="685"/>
                    <a:pt x="818" y="687"/>
                  </a:cubicBezTo>
                  <a:cubicBezTo>
                    <a:pt x="805" y="685"/>
                    <a:pt x="800" y="681"/>
                    <a:pt x="791" y="689"/>
                  </a:cubicBezTo>
                  <a:cubicBezTo>
                    <a:pt x="794" y="689"/>
                    <a:pt x="798" y="689"/>
                    <a:pt x="799" y="690"/>
                  </a:cubicBezTo>
                  <a:cubicBezTo>
                    <a:pt x="793" y="692"/>
                    <a:pt x="785" y="689"/>
                    <a:pt x="780" y="700"/>
                  </a:cubicBezTo>
                  <a:cubicBezTo>
                    <a:pt x="782" y="699"/>
                    <a:pt x="784" y="698"/>
                    <a:pt x="786" y="697"/>
                  </a:cubicBezTo>
                  <a:cubicBezTo>
                    <a:pt x="784" y="701"/>
                    <a:pt x="779" y="703"/>
                    <a:pt x="773" y="703"/>
                  </a:cubicBezTo>
                  <a:cubicBezTo>
                    <a:pt x="772" y="699"/>
                    <a:pt x="768" y="690"/>
                    <a:pt x="767" y="686"/>
                  </a:cubicBezTo>
                  <a:cubicBezTo>
                    <a:pt x="770" y="686"/>
                    <a:pt x="770" y="685"/>
                    <a:pt x="772" y="685"/>
                  </a:cubicBezTo>
                  <a:cubicBezTo>
                    <a:pt x="772" y="685"/>
                    <a:pt x="772" y="686"/>
                    <a:pt x="773" y="686"/>
                  </a:cubicBezTo>
                  <a:cubicBezTo>
                    <a:pt x="774" y="686"/>
                    <a:pt x="775" y="681"/>
                    <a:pt x="778" y="681"/>
                  </a:cubicBezTo>
                  <a:cubicBezTo>
                    <a:pt x="780" y="682"/>
                    <a:pt x="781" y="681"/>
                    <a:pt x="782" y="680"/>
                  </a:cubicBezTo>
                  <a:cubicBezTo>
                    <a:pt x="782" y="680"/>
                    <a:pt x="784" y="681"/>
                    <a:pt x="784" y="677"/>
                  </a:cubicBezTo>
                  <a:cubicBezTo>
                    <a:pt x="786" y="670"/>
                    <a:pt x="783" y="662"/>
                    <a:pt x="775" y="661"/>
                  </a:cubicBezTo>
                  <a:cubicBezTo>
                    <a:pt x="771" y="661"/>
                    <a:pt x="766" y="662"/>
                    <a:pt x="761" y="662"/>
                  </a:cubicBezTo>
                  <a:cubicBezTo>
                    <a:pt x="762" y="663"/>
                    <a:pt x="763" y="664"/>
                    <a:pt x="764" y="664"/>
                  </a:cubicBezTo>
                  <a:cubicBezTo>
                    <a:pt x="759" y="664"/>
                    <a:pt x="756" y="665"/>
                    <a:pt x="754" y="667"/>
                  </a:cubicBezTo>
                  <a:cubicBezTo>
                    <a:pt x="755" y="667"/>
                    <a:pt x="756" y="667"/>
                    <a:pt x="757" y="668"/>
                  </a:cubicBezTo>
                  <a:cubicBezTo>
                    <a:pt x="754" y="670"/>
                    <a:pt x="753" y="670"/>
                    <a:pt x="751" y="674"/>
                  </a:cubicBezTo>
                  <a:cubicBezTo>
                    <a:pt x="749" y="672"/>
                    <a:pt x="747" y="671"/>
                    <a:pt x="745" y="669"/>
                  </a:cubicBezTo>
                  <a:cubicBezTo>
                    <a:pt x="738" y="650"/>
                    <a:pt x="738" y="650"/>
                    <a:pt x="738" y="650"/>
                  </a:cubicBezTo>
                  <a:cubicBezTo>
                    <a:pt x="738" y="650"/>
                    <a:pt x="739" y="650"/>
                    <a:pt x="739" y="650"/>
                  </a:cubicBezTo>
                  <a:cubicBezTo>
                    <a:pt x="741" y="648"/>
                    <a:pt x="743" y="643"/>
                    <a:pt x="742" y="640"/>
                  </a:cubicBezTo>
                  <a:cubicBezTo>
                    <a:pt x="741" y="638"/>
                    <a:pt x="736" y="639"/>
                    <a:pt x="734" y="639"/>
                  </a:cubicBezTo>
                  <a:lnTo>
                    <a:pt x="731" y="631"/>
                  </a:lnTo>
                  <a:close/>
                  <a:moveTo>
                    <a:pt x="624" y="623"/>
                  </a:moveTo>
                  <a:cubicBezTo>
                    <a:pt x="624" y="881"/>
                    <a:pt x="624" y="881"/>
                    <a:pt x="624" y="881"/>
                  </a:cubicBezTo>
                  <a:cubicBezTo>
                    <a:pt x="624" y="881"/>
                    <a:pt x="624" y="881"/>
                    <a:pt x="624" y="881"/>
                  </a:cubicBezTo>
                  <a:cubicBezTo>
                    <a:pt x="624" y="897"/>
                    <a:pt x="629" y="907"/>
                    <a:pt x="637" y="914"/>
                  </a:cubicBezTo>
                  <a:cubicBezTo>
                    <a:pt x="646" y="921"/>
                    <a:pt x="659" y="923"/>
                    <a:pt x="675" y="923"/>
                  </a:cubicBezTo>
                  <a:cubicBezTo>
                    <a:pt x="675" y="923"/>
                    <a:pt x="675" y="923"/>
                    <a:pt x="675" y="923"/>
                  </a:cubicBezTo>
                  <a:cubicBezTo>
                    <a:pt x="722" y="923"/>
                    <a:pt x="722" y="923"/>
                    <a:pt x="722" y="923"/>
                  </a:cubicBezTo>
                  <a:cubicBezTo>
                    <a:pt x="722" y="923"/>
                    <a:pt x="722" y="923"/>
                    <a:pt x="722" y="923"/>
                  </a:cubicBezTo>
                  <a:cubicBezTo>
                    <a:pt x="733" y="924"/>
                    <a:pt x="742" y="926"/>
                    <a:pt x="750" y="929"/>
                  </a:cubicBezTo>
                  <a:cubicBezTo>
                    <a:pt x="756" y="932"/>
                    <a:pt x="762" y="937"/>
                    <a:pt x="766" y="942"/>
                  </a:cubicBezTo>
                  <a:cubicBezTo>
                    <a:pt x="771" y="937"/>
                    <a:pt x="777" y="932"/>
                    <a:pt x="783" y="929"/>
                  </a:cubicBezTo>
                  <a:cubicBezTo>
                    <a:pt x="791" y="926"/>
                    <a:pt x="800" y="924"/>
                    <a:pt x="810" y="923"/>
                  </a:cubicBezTo>
                  <a:cubicBezTo>
                    <a:pt x="811" y="923"/>
                    <a:pt x="811" y="923"/>
                    <a:pt x="811" y="923"/>
                  </a:cubicBezTo>
                  <a:cubicBezTo>
                    <a:pt x="858" y="923"/>
                    <a:pt x="858" y="923"/>
                    <a:pt x="858" y="923"/>
                  </a:cubicBezTo>
                  <a:cubicBezTo>
                    <a:pt x="858" y="923"/>
                    <a:pt x="858" y="923"/>
                    <a:pt x="858" y="923"/>
                  </a:cubicBezTo>
                  <a:cubicBezTo>
                    <a:pt x="874" y="923"/>
                    <a:pt x="887" y="921"/>
                    <a:pt x="895" y="914"/>
                  </a:cubicBezTo>
                  <a:cubicBezTo>
                    <a:pt x="904" y="907"/>
                    <a:pt x="909" y="897"/>
                    <a:pt x="909" y="881"/>
                  </a:cubicBezTo>
                  <a:cubicBezTo>
                    <a:pt x="909" y="881"/>
                    <a:pt x="909" y="881"/>
                    <a:pt x="909" y="881"/>
                  </a:cubicBezTo>
                  <a:cubicBezTo>
                    <a:pt x="909" y="623"/>
                    <a:pt x="909" y="623"/>
                    <a:pt x="909" y="623"/>
                  </a:cubicBezTo>
                  <a:lnTo>
                    <a:pt x="624" y="623"/>
                  </a:lnTo>
                  <a:close/>
                  <a:moveTo>
                    <a:pt x="790" y="794"/>
                  </a:moveTo>
                  <a:cubicBezTo>
                    <a:pt x="793" y="801"/>
                    <a:pt x="793" y="801"/>
                    <a:pt x="793" y="801"/>
                  </a:cubicBezTo>
                  <a:cubicBezTo>
                    <a:pt x="800" y="800"/>
                    <a:pt x="806" y="800"/>
                    <a:pt x="813" y="800"/>
                  </a:cubicBezTo>
                  <a:cubicBezTo>
                    <a:pt x="813" y="800"/>
                    <a:pt x="813" y="799"/>
                    <a:pt x="813" y="799"/>
                  </a:cubicBezTo>
                  <a:cubicBezTo>
                    <a:pt x="808" y="796"/>
                    <a:pt x="803" y="792"/>
                    <a:pt x="800" y="790"/>
                  </a:cubicBezTo>
                  <a:cubicBezTo>
                    <a:pt x="796" y="791"/>
                    <a:pt x="793" y="793"/>
                    <a:pt x="790" y="794"/>
                  </a:cubicBezTo>
                  <a:close/>
                  <a:moveTo>
                    <a:pt x="791" y="802"/>
                  </a:moveTo>
                  <a:cubicBezTo>
                    <a:pt x="788" y="795"/>
                    <a:pt x="788" y="795"/>
                    <a:pt x="788" y="795"/>
                  </a:cubicBezTo>
                  <a:cubicBezTo>
                    <a:pt x="781" y="797"/>
                    <a:pt x="777" y="798"/>
                    <a:pt x="772" y="797"/>
                  </a:cubicBezTo>
                  <a:cubicBezTo>
                    <a:pt x="766" y="795"/>
                    <a:pt x="764" y="795"/>
                    <a:pt x="760" y="796"/>
                  </a:cubicBezTo>
                  <a:cubicBezTo>
                    <a:pt x="757" y="797"/>
                    <a:pt x="750" y="800"/>
                    <a:pt x="742" y="801"/>
                  </a:cubicBezTo>
                  <a:cubicBezTo>
                    <a:pt x="739" y="819"/>
                    <a:pt x="725" y="818"/>
                    <a:pt x="719" y="827"/>
                  </a:cubicBezTo>
                  <a:cubicBezTo>
                    <a:pt x="716" y="830"/>
                    <a:pt x="716" y="832"/>
                    <a:pt x="717" y="833"/>
                  </a:cubicBezTo>
                  <a:cubicBezTo>
                    <a:pt x="717" y="833"/>
                    <a:pt x="719" y="835"/>
                    <a:pt x="721" y="836"/>
                  </a:cubicBezTo>
                  <a:cubicBezTo>
                    <a:pt x="731" y="831"/>
                    <a:pt x="746" y="823"/>
                    <a:pt x="763" y="812"/>
                  </a:cubicBezTo>
                  <a:cubicBezTo>
                    <a:pt x="771" y="807"/>
                    <a:pt x="781" y="804"/>
                    <a:pt x="791" y="802"/>
                  </a:cubicBezTo>
                  <a:close/>
                  <a:moveTo>
                    <a:pt x="741" y="667"/>
                  </a:moveTo>
                  <a:cubicBezTo>
                    <a:pt x="739" y="660"/>
                    <a:pt x="737" y="655"/>
                    <a:pt x="735" y="649"/>
                  </a:cubicBezTo>
                  <a:cubicBezTo>
                    <a:pt x="735" y="650"/>
                    <a:pt x="735" y="650"/>
                    <a:pt x="734" y="650"/>
                  </a:cubicBezTo>
                  <a:cubicBezTo>
                    <a:pt x="733" y="651"/>
                    <a:pt x="733" y="652"/>
                    <a:pt x="731" y="653"/>
                  </a:cubicBezTo>
                  <a:cubicBezTo>
                    <a:pt x="729" y="654"/>
                    <a:pt x="728" y="659"/>
                    <a:pt x="726" y="663"/>
                  </a:cubicBezTo>
                  <a:cubicBezTo>
                    <a:pt x="731" y="663"/>
                    <a:pt x="736" y="665"/>
                    <a:pt x="738" y="665"/>
                  </a:cubicBezTo>
                  <a:cubicBezTo>
                    <a:pt x="739" y="666"/>
                    <a:pt x="740" y="666"/>
                    <a:pt x="741" y="667"/>
                  </a:cubicBezTo>
                  <a:close/>
                  <a:moveTo>
                    <a:pt x="645" y="881"/>
                  </a:moveTo>
                  <a:cubicBezTo>
                    <a:pt x="651" y="872"/>
                    <a:pt x="665" y="874"/>
                    <a:pt x="675" y="875"/>
                  </a:cubicBezTo>
                  <a:cubicBezTo>
                    <a:pt x="673" y="873"/>
                    <a:pt x="671" y="870"/>
                    <a:pt x="671" y="867"/>
                  </a:cubicBezTo>
                  <a:cubicBezTo>
                    <a:pt x="662" y="867"/>
                    <a:pt x="648" y="866"/>
                    <a:pt x="642" y="879"/>
                  </a:cubicBezTo>
                  <a:cubicBezTo>
                    <a:pt x="641" y="878"/>
                    <a:pt x="641" y="873"/>
                    <a:pt x="642" y="870"/>
                  </a:cubicBezTo>
                  <a:cubicBezTo>
                    <a:pt x="637" y="876"/>
                    <a:pt x="637" y="889"/>
                    <a:pt x="637" y="894"/>
                  </a:cubicBezTo>
                  <a:cubicBezTo>
                    <a:pt x="643" y="887"/>
                    <a:pt x="648" y="884"/>
                    <a:pt x="656" y="879"/>
                  </a:cubicBezTo>
                  <a:cubicBezTo>
                    <a:pt x="651" y="879"/>
                    <a:pt x="648" y="880"/>
                    <a:pt x="645" y="881"/>
                  </a:cubicBezTo>
                  <a:close/>
                  <a:moveTo>
                    <a:pt x="681" y="878"/>
                  </a:moveTo>
                  <a:cubicBezTo>
                    <a:pt x="692" y="886"/>
                    <a:pt x="707" y="878"/>
                    <a:pt x="718" y="873"/>
                  </a:cubicBezTo>
                  <a:cubicBezTo>
                    <a:pt x="717" y="872"/>
                    <a:pt x="717" y="871"/>
                    <a:pt x="716" y="869"/>
                  </a:cubicBezTo>
                  <a:cubicBezTo>
                    <a:pt x="713" y="869"/>
                    <a:pt x="709" y="865"/>
                    <a:pt x="707" y="860"/>
                  </a:cubicBezTo>
                  <a:cubicBezTo>
                    <a:pt x="703" y="863"/>
                    <a:pt x="694" y="866"/>
                    <a:pt x="688" y="865"/>
                  </a:cubicBezTo>
                  <a:cubicBezTo>
                    <a:pt x="687" y="865"/>
                    <a:pt x="686" y="864"/>
                    <a:pt x="685" y="863"/>
                  </a:cubicBezTo>
                  <a:cubicBezTo>
                    <a:pt x="683" y="860"/>
                    <a:pt x="689" y="856"/>
                    <a:pt x="691" y="860"/>
                  </a:cubicBezTo>
                  <a:cubicBezTo>
                    <a:pt x="692" y="861"/>
                    <a:pt x="691" y="863"/>
                    <a:pt x="690" y="864"/>
                  </a:cubicBezTo>
                  <a:cubicBezTo>
                    <a:pt x="694" y="864"/>
                    <a:pt x="698" y="863"/>
                    <a:pt x="701" y="861"/>
                  </a:cubicBezTo>
                  <a:cubicBezTo>
                    <a:pt x="703" y="854"/>
                    <a:pt x="697" y="849"/>
                    <a:pt x="690" y="848"/>
                  </a:cubicBezTo>
                  <a:cubicBezTo>
                    <a:pt x="683" y="847"/>
                    <a:pt x="675" y="851"/>
                    <a:pt x="673" y="860"/>
                  </a:cubicBezTo>
                  <a:cubicBezTo>
                    <a:pt x="672" y="866"/>
                    <a:pt x="674" y="873"/>
                    <a:pt x="681" y="878"/>
                  </a:cubicBezTo>
                  <a:close/>
                  <a:moveTo>
                    <a:pt x="804" y="879"/>
                  </a:moveTo>
                  <a:cubicBezTo>
                    <a:pt x="803" y="879"/>
                    <a:pt x="803" y="881"/>
                    <a:pt x="805" y="882"/>
                  </a:cubicBezTo>
                  <a:cubicBezTo>
                    <a:pt x="807" y="883"/>
                    <a:pt x="811" y="882"/>
                    <a:pt x="815" y="884"/>
                  </a:cubicBezTo>
                  <a:cubicBezTo>
                    <a:pt x="815" y="883"/>
                    <a:pt x="814" y="882"/>
                    <a:pt x="814" y="881"/>
                  </a:cubicBezTo>
                  <a:cubicBezTo>
                    <a:pt x="811" y="880"/>
                    <a:pt x="807" y="877"/>
                    <a:pt x="804" y="879"/>
                  </a:cubicBezTo>
                  <a:close/>
                  <a:moveTo>
                    <a:pt x="804" y="885"/>
                  </a:moveTo>
                  <a:cubicBezTo>
                    <a:pt x="804" y="888"/>
                    <a:pt x="807" y="888"/>
                    <a:pt x="809" y="888"/>
                  </a:cubicBezTo>
                  <a:cubicBezTo>
                    <a:pt x="812" y="888"/>
                    <a:pt x="814" y="887"/>
                    <a:pt x="817" y="887"/>
                  </a:cubicBezTo>
                  <a:cubicBezTo>
                    <a:pt x="816" y="887"/>
                    <a:pt x="815" y="885"/>
                    <a:pt x="816" y="885"/>
                  </a:cubicBezTo>
                  <a:cubicBezTo>
                    <a:pt x="813" y="885"/>
                    <a:pt x="805" y="883"/>
                    <a:pt x="804" y="885"/>
                  </a:cubicBezTo>
                  <a:close/>
                  <a:moveTo>
                    <a:pt x="810" y="892"/>
                  </a:moveTo>
                  <a:cubicBezTo>
                    <a:pt x="811" y="894"/>
                    <a:pt x="814" y="896"/>
                    <a:pt x="817" y="895"/>
                  </a:cubicBezTo>
                  <a:cubicBezTo>
                    <a:pt x="820" y="894"/>
                    <a:pt x="820" y="894"/>
                    <a:pt x="822" y="893"/>
                  </a:cubicBezTo>
                  <a:cubicBezTo>
                    <a:pt x="821" y="892"/>
                    <a:pt x="819" y="891"/>
                    <a:pt x="818" y="890"/>
                  </a:cubicBezTo>
                  <a:cubicBezTo>
                    <a:pt x="815" y="891"/>
                    <a:pt x="810" y="890"/>
                    <a:pt x="810" y="892"/>
                  </a:cubicBezTo>
                  <a:close/>
                  <a:moveTo>
                    <a:pt x="570" y="954"/>
                  </a:moveTo>
                  <a:cubicBezTo>
                    <a:pt x="572" y="975"/>
                    <a:pt x="569" y="993"/>
                    <a:pt x="547" y="1013"/>
                  </a:cubicBezTo>
                  <a:cubicBezTo>
                    <a:pt x="539" y="1019"/>
                    <a:pt x="534" y="1018"/>
                    <a:pt x="532" y="1010"/>
                  </a:cubicBezTo>
                  <a:cubicBezTo>
                    <a:pt x="529" y="997"/>
                    <a:pt x="534" y="973"/>
                    <a:pt x="542" y="961"/>
                  </a:cubicBezTo>
                  <a:cubicBezTo>
                    <a:pt x="562" y="967"/>
                    <a:pt x="562" y="967"/>
                    <a:pt x="562" y="967"/>
                  </a:cubicBezTo>
                  <a:cubicBezTo>
                    <a:pt x="563" y="959"/>
                    <a:pt x="563" y="952"/>
                    <a:pt x="561" y="942"/>
                  </a:cubicBezTo>
                  <a:cubicBezTo>
                    <a:pt x="576" y="947"/>
                    <a:pt x="576" y="947"/>
                    <a:pt x="576" y="947"/>
                  </a:cubicBezTo>
                  <a:cubicBezTo>
                    <a:pt x="570" y="923"/>
                    <a:pt x="559" y="929"/>
                    <a:pt x="553" y="934"/>
                  </a:cubicBezTo>
                  <a:cubicBezTo>
                    <a:pt x="531" y="954"/>
                    <a:pt x="518" y="995"/>
                    <a:pt x="525" y="1017"/>
                  </a:cubicBezTo>
                  <a:cubicBezTo>
                    <a:pt x="529" y="1030"/>
                    <a:pt x="539" y="1031"/>
                    <a:pt x="552" y="1020"/>
                  </a:cubicBezTo>
                  <a:cubicBezTo>
                    <a:pt x="560" y="1014"/>
                    <a:pt x="566" y="1005"/>
                    <a:pt x="572" y="995"/>
                  </a:cubicBezTo>
                  <a:cubicBezTo>
                    <a:pt x="593" y="994"/>
                    <a:pt x="593" y="994"/>
                    <a:pt x="593" y="994"/>
                  </a:cubicBezTo>
                  <a:cubicBezTo>
                    <a:pt x="580" y="982"/>
                    <a:pt x="579" y="967"/>
                    <a:pt x="577" y="955"/>
                  </a:cubicBezTo>
                  <a:lnTo>
                    <a:pt x="570" y="954"/>
                  </a:lnTo>
                  <a:close/>
                  <a:moveTo>
                    <a:pt x="641" y="1104"/>
                  </a:moveTo>
                  <a:cubicBezTo>
                    <a:pt x="619" y="1124"/>
                    <a:pt x="594" y="1155"/>
                    <a:pt x="588" y="1178"/>
                  </a:cubicBezTo>
                  <a:cubicBezTo>
                    <a:pt x="593" y="1180"/>
                    <a:pt x="608" y="1178"/>
                    <a:pt x="611" y="1169"/>
                  </a:cubicBezTo>
                  <a:cubicBezTo>
                    <a:pt x="622" y="1140"/>
                    <a:pt x="636" y="1125"/>
                    <a:pt x="646" y="1114"/>
                  </a:cubicBezTo>
                  <a:cubicBezTo>
                    <a:pt x="712" y="1049"/>
                    <a:pt x="797" y="991"/>
                    <a:pt x="899" y="968"/>
                  </a:cubicBezTo>
                  <a:cubicBezTo>
                    <a:pt x="802" y="1010"/>
                    <a:pt x="735" y="1045"/>
                    <a:pt x="668" y="1110"/>
                  </a:cubicBezTo>
                  <a:cubicBezTo>
                    <a:pt x="729" y="1108"/>
                    <a:pt x="769" y="1096"/>
                    <a:pt x="869" y="1039"/>
                  </a:cubicBezTo>
                  <a:cubicBezTo>
                    <a:pt x="856" y="1032"/>
                    <a:pt x="843" y="1030"/>
                    <a:pt x="825" y="1028"/>
                  </a:cubicBezTo>
                  <a:cubicBezTo>
                    <a:pt x="844" y="1019"/>
                    <a:pt x="870" y="1030"/>
                    <a:pt x="892" y="1027"/>
                  </a:cubicBezTo>
                  <a:cubicBezTo>
                    <a:pt x="919" y="1014"/>
                    <a:pt x="949" y="993"/>
                    <a:pt x="972" y="975"/>
                  </a:cubicBezTo>
                  <a:cubicBezTo>
                    <a:pt x="951" y="976"/>
                    <a:pt x="939" y="971"/>
                    <a:pt x="920" y="973"/>
                  </a:cubicBezTo>
                  <a:cubicBezTo>
                    <a:pt x="938" y="959"/>
                    <a:pt x="956" y="973"/>
                    <a:pt x="980" y="963"/>
                  </a:cubicBezTo>
                  <a:cubicBezTo>
                    <a:pt x="986" y="958"/>
                    <a:pt x="996" y="941"/>
                    <a:pt x="996" y="924"/>
                  </a:cubicBezTo>
                  <a:cubicBezTo>
                    <a:pt x="974" y="925"/>
                    <a:pt x="948" y="919"/>
                    <a:pt x="923" y="926"/>
                  </a:cubicBezTo>
                  <a:cubicBezTo>
                    <a:pt x="901" y="935"/>
                    <a:pt x="892" y="948"/>
                    <a:pt x="878" y="959"/>
                  </a:cubicBezTo>
                  <a:cubicBezTo>
                    <a:pt x="880" y="954"/>
                    <a:pt x="885" y="940"/>
                    <a:pt x="894" y="929"/>
                  </a:cubicBezTo>
                  <a:cubicBezTo>
                    <a:pt x="838" y="940"/>
                    <a:pt x="794" y="955"/>
                    <a:pt x="760" y="972"/>
                  </a:cubicBezTo>
                  <a:cubicBezTo>
                    <a:pt x="760" y="971"/>
                    <a:pt x="760" y="971"/>
                    <a:pt x="760" y="971"/>
                  </a:cubicBezTo>
                  <a:cubicBezTo>
                    <a:pt x="753" y="962"/>
                    <a:pt x="738" y="951"/>
                    <a:pt x="726" y="952"/>
                  </a:cubicBezTo>
                  <a:cubicBezTo>
                    <a:pt x="721" y="953"/>
                    <a:pt x="717" y="955"/>
                    <a:pt x="714" y="959"/>
                  </a:cubicBezTo>
                  <a:cubicBezTo>
                    <a:pt x="712" y="962"/>
                    <a:pt x="711" y="965"/>
                    <a:pt x="710" y="969"/>
                  </a:cubicBezTo>
                  <a:cubicBezTo>
                    <a:pt x="706" y="965"/>
                    <a:pt x="702" y="962"/>
                    <a:pt x="698" y="961"/>
                  </a:cubicBezTo>
                  <a:cubicBezTo>
                    <a:pt x="691" y="958"/>
                    <a:pt x="685" y="960"/>
                    <a:pt x="679" y="964"/>
                  </a:cubicBezTo>
                  <a:cubicBezTo>
                    <a:pt x="676" y="967"/>
                    <a:pt x="673" y="971"/>
                    <a:pt x="672" y="977"/>
                  </a:cubicBezTo>
                  <a:cubicBezTo>
                    <a:pt x="643" y="964"/>
                    <a:pt x="605" y="947"/>
                    <a:pt x="580" y="934"/>
                  </a:cubicBezTo>
                  <a:cubicBezTo>
                    <a:pt x="587" y="952"/>
                    <a:pt x="587" y="962"/>
                    <a:pt x="590" y="972"/>
                  </a:cubicBezTo>
                  <a:cubicBezTo>
                    <a:pt x="596" y="990"/>
                    <a:pt x="606" y="996"/>
                    <a:pt x="624" y="1004"/>
                  </a:cubicBezTo>
                  <a:cubicBezTo>
                    <a:pt x="578" y="1005"/>
                    <a:pt x="578" y="1005"/>
                    <a:pt x="578" y="1005"/>
                  </a:cubicBezTo>
                  <a:cubicBezTo>
                    <a:pt x="570" y="1019"/>
                    <a:pt x="564" y="1026"/>
                    <a:pt x="552" y="1032"/>
                  </a:cubicBezTo>
                  <a:cubicBezTo>
                    <a:pt x="579" y="1037"/>
                    <a:pt x="605" y="1042"/>
                    <a:pt x="630" y="1048"/>
                  </a:cubicBezTo>
                  <a:cubicBezTo>
                    <a:pt x="632" y="1053"/>
                    <a:pt x="636" y="1061"/>
                    <a:pt x="640" y="1064"/>
                  </a:cubicBezTo>
                  <a:cubicBezTo>
                    <a:pt x="644" y="1067"/>
                    <a:pt x="649" y="1068"/>
                    <a:pt x="655" y="1065"/>
                  </a:cubicBezTo>
                  <a:cubicBezTo>
                    <a:pt x="648" y="1079"/>
                    <a:pt x="644" y="1093"/>
                    <a:pt x="641" y="1104"/>
                  </a:cubicBezTo>
                  <a:close/>
                  <a:moveTo>
                    <a:pt x="990" y="1057"/>
                  </a:moveTo>
                  <a:cubicBezTo>
                    <a:pt x="977" y="1056"/>
                    <a:pt x="967" y="1055"/>
                    <a:pt x="957" y="1053"/>
                  </a:cubicBezTo>
                  <a:cubicBezTo>
                    <a:pt x="956" y="1061"/>
                    <a:pt x="952" y="1065"/>
                    <a:pt x="941" y="1063"/>
                  </a:cubicBezTo>
                  <a:cubicBezTo>
                    <a:pt x="935" y="1075"/>
                    <a:pt x="926" y="1085"/>
                    <a:pt x="913" y="1089"/>
                  </a:cubicBezTo>
                  <a:cubicBezTo>
                    <a:pt x="908" y="1090"/>
                    <a:pt x="908" y="1087"/>
                    <a:pt x="910" y="1085"/>
                  </a:cubicBezTo>
                  <a:cubicBezTo>
                    <a:pt x="914" y="1078"/>
                    <a:pt x="918" y="1066"/>
                    <a:pt x="918" y="1055"/>
                  </a:cubicBezTo>
                  <a:cubicBezTo>
                    <a:pt x="911" y="1054"/>
                    <a:pt x="904" y="1049"/>
                    <a:pt x="903" y="1043"/>
                  </a:cubicBezTo>
                  <a:cubicBezTo>
                    <a:pt x="898" y="1049"/>
                    <a:pt x="888" y="1051"/>
                    <a:pt x="882" y="1050"/>
                  </a:cubicBezTo>
                  <a:cubicBezTo>
                    <a:pt x="876" y="1056"/>
                    <a:pt x="871" y="1062"/>
                    <a:pt x="870" y="1077"/>
                  </a:cubicBezTo>
                  <a:cubicBezTo>
                    <a:pt x="870" y="1079"/>
                    <a:pt x="867" y="1080"/>
                    <a:pt x="865" y="1077"/>
                  </a:cubicBezTo>
                  <a:cubicBezTo>
                    <a:pt x="861" y="1071"/>
                    <a:pt x="859" y="1064"/>
                    <a:pt x="857" y="1057"/>
                  </a:cubicBezTo>
                  <a:cubicBezTo>
                    <a:pt x="835" y="1070"/>
                    <a:pt x="816" y="1080"/>
                    <a:pt x="790" y="1092"/>
                  </a:cubicBezTo>
                  <a:cubicBezTo>
                    <a:pt x="848" y="1111"/>
                    <a:pt x="900" y="1131"/>
                    <a:pt x="962" y="1160"/>
                  </a:cubicBezTo>
                  <a:cubicBezTo>
                    <a:pt x="969" y="1157"/>
                    <a:pt x="974" y="1151"/>
                    <a:pt x="978" y="1144"/>
                  </a:cubicBezTo>
                  <a:cubicBezTo>
                    <a:pt x="961" y="1125"/>
                    <a:pt x="940" y="1122"/>
                    <a:pt x="920" y="1112"/>
                  </a:cubicBezTo>
                  <a:cubicBezTo>
                    <a:pt x="944" y="1116"/>
                    <a:pt x="959" y="1110"/>
                    <a:pt x="988" y="1125"/>
                  </a:cubicBezTo>
                  <a:cubicBezTo>
                    <a:pt x="1001" y="1103"/>
                    <a:pt x="1001" y="1076"/>
                    <a:pt x="990" y="1057"/>
                  </a:cubicBezTo>
                  <a:close/>
                  <a:moveTo>
                    <a:pt x="538" y="999"/>
                  </a:moveTo>
                  <a:cubicBezTo>
                    <a:pt x="538" y="1009"/>
                    <a:pt x="540" y="1010"/>
                    <a:pt x="548" y="1002"/>
                  </a:cubicBezTo>
                  <a:cubicBezTo>
                    <a:pt x="553" y="996"/>
                    <a:pt x="558" y="987"/>
                    <a:pt x="561" y="975"/>
                  </a:cubicBezTo>
                  <a:cubicBezTo>
                    <a:pt x="546" y="971"/>
                    <a:pt x="546" y="971"/>
                    <a:pt x="546" y="971"/>
                  </a:cubicBezTo>
                  <a:cubicBezTo>
                    <a:pt x="543" y="979"/>
                    <a:pt x="539" y="988"/>
                    <a:pt x="538" y="999"/>
                  </a:cubicBezTo>
                  <a:close/>
                  <a:moveTo>
                    <a:pt x="730" y="201"/>
                  </a:moveTo>
                  <a:cubicBezTo>
                    <a:pt x="718" y="206"/>
                    <a:pt x="716" y="239"/>
                    <a:pt x="704" y="250"/>
                  </a:cubicBezTo>
                  <a:cubicBezTo>
                    <a:pt x="713" y="257"/>
                    <a:pt x="718" y="266"/>
                    <a:pt x="724" y="271"/>
                  </a:cubicBezTo>
                  <a:cubicBezTo>
                    <a:pt x="744" y="273"/>
                    <a:pt x="754" y="215"/>
                    <a:pt x="757" y="197"/>
                  </a:cubicBezTo>
                  <a:cubicBezTo>
                    <a:pt x="749" y="197"/>
                    <a:pt x="737" y="198"/>
                    <a:pt x="730" y="201"/>
                  </a:cubicBezTo>
                  <a:close/>
                  <a:moveTo>
                    <a:pt x="989" y="267"/>
                  </a:moveTo>
                  <a:cubicBezTo>
                    <a:pt x="1001" y="271"/>
                    <a:pt x="1014" y="277"/>
                    <a:pt x="1026" y="286"/>
                  </a:cubicBezTo>
                  <a:cubicBezTo>
                    <a:pt x="1031" y="289"/>
                    <a:pt x="1035" y="290"/>
                    <a:pt x="1038" y="287"/>
                  </a:cubicBezTo>
                  <a:cubicBezTo>
                    <a:pt x="1056" y="272"/>
                    <a:pt x="1056" y="272"/>
                    <a:pt x="1056" y="272"/>
                  </a:cubicBezTo>
                  <a:cubicBezTo>
                    <a:pt x="1069" y="260"/>
                    <a:pt x="1079" y="248"/>
                    <a:pt x="1081" y="234"/>
                  </a:cubicBezTo>
                  <a:cubicBezTo>
                    <a:pt x="1082" y="220"/>
                    <a:pt x="1075" y="206"/>
                    <a:pt x="1055" y="204"/>
                  </a:cubicBezTo>
                  <a:cubicBezTo>
                    <a:pt x="1064" y="219"/>
                    <a:pt x="1049" y="257"/>
                    <a:pt x="1019" y="260"/>
                  </a:cubicBezTo>
                  <a:cubicBezTo>
                    <a:pt x="1035" y="249"/>
                    <a:pt x="1041" y="238"/>
                    <a:pt x="1044" y="227"/>
                  </a:cubicBezTo>
                  <a:cubicBezTo>
                    <a:pt x="1049" y="204"/>
                    <a:pt x="1035" y="191"/>
                    <a:pt x="1019" y="186"/>
                  </a:cubicBezTo>
                  <a:cubicBezTo>
                    <a:pt x="1002" y="179"/>
                    <a:pt x="984" y="180"/>
                    <a:pt x="972" y="201"/>
                  </a:cubicBezTo>
                  <a:cubicBezTo>
                    <a:pt x="967" y="211"/>
                    <a:pt x="965" y="223"/>
                    <a:pt x="970" y="242"/>
                  </a:cubicBezTo>
                  <a:cubicBezTo>
                    <a:pt x="949" y="221"/>
                    <a:pt x="962" y="182"/>
                    <a:pt x="979" y="176"/>
                  </a:cubicBezTo>
                  <a:cubicBezTo>
                    <a:pt x="962" y="165"/>
                    <a:pt x="947" y="171"/>
                    <a:pt x="939" y="183"/>
                  </a:cubicBezTo>
                  <a:cubicBezTo>
                    <a:pt x="932" y="194"/>
                    <a:pt x="932" y="210"/>
                    <a:pt x="934" y="227"/>
                  </a:cubicBezTo>
                  <a:cubicBezTo>
                    <a:pt x="938" y="250"/>
                    <a:pt x="938" y="250"/>
                    <a:pt x="938" y="250"/>
                  </a:cubicBezTo>
                  <a:cubicBezTo>
                    <a:pt x="939" y="255"/>
                    <a:pt x="942" y="257"/>
                    <a:pt x="948" y="257"/>
                  </a:cubicBezTo>
                  <a:cubicBezTo>
                    <a:pt x="963" y="258"/>
                    <a:pt x="977" y="263"/>
                    <a:pt x="989" y="267"/>
                  </a:cubicBezTo>
                  <a:close/>
                  <a:moveTo>
                    <a:pt x="933" y="277"/>
                  </a:moveTo>
                  <a:cubicBezTo>
                    <a:pt x="936" y="271"/>
                    <a:pt x="951" y="274"/>
                    <a:pt x="959" y="275"/>
                  </a:cubicBezTo>
                  <a:cubicBezTo>
                    <a:pt x="966" y="277"/>
                    <a:pt x="974" y="279"/>
                    <a:pt x="983" y="282"/>
                  </a:cubicBezTo>
                  <a:cubicBezTo>
                    <a:pt x="992" y="286"/>
                    <a:pt x="1000" y="289"/>
                    <a:pt x="1006" y="293"/>
                  </a:cubicBezTo>
                  <a:cubicBezTo>
                    <a:pt x="1013" y="296"/>
                    <a:pt x="1026" y="304"/>
                    <a:pt x="1025" y="311"/>
                  </a:cubicBezTo>
                  <a:cubicBezTo>
                    <a:pt x="1033" y="310"/>
                    <a:pt x="1034" y="303"/>
                    <a:pt x="1031" y="297"/>
                  </a:cubicBezTo>
                  <a:cubicBezTo>
                    <a:pt x="1024" y="285"/>
                    <a:pt x="1001" y="276"/>
                    <a:pt x="987" y="271"/>
                  </a:cubicBezTo>
                  <a:cubicBezTo>
                    <a:pt x="973" y="266"/>
                    <a:pt x="950" y="258"/>
                    <a:pt x="936" y="263"/>
                  </a:cubicBezTo>
                  <a:cubicBezTo>
                    <a:pt x="931" y="265"/>
                    <a:pt x="927" y="271"/>
                    <a:pt x="933" y="277"/>
                  </a:cubicBezTo>
                  <a:close/>
                  <a:moveTo>
                    <a:pt x="1035" y="154"/>
                  </a:moveTo>
                  <a:cubicBezTo>
                    <a:pt x="1027" y="151"/>
                    <a:pt x="1027" y="151"/>
                    <a:pt x="1027" y="151"/>
                  </a:cubicBezTo>
                  <a:cubicBezTo>
                    <a:pt x="1023" y="161"/>
                    <a:pt x="1023" y="161"/>
                    <a:pt x="1023" y="161"/>
                  </a:cubicBezTo>
                  <a:cubicBezTo>
                    <a:pt x="1012" y="157"/>
                    <a:pt x="1012" y="157"/>
                    <a:pt x="1012" y="157"/>
                  </a:cubicBezTo>
                  <a:cubicBezTo>
                    <a:pt x="1009" y="166"/>
                    <a:pt x="1009" y="166"/>
                    <a:pt x="1009" y="166"/>
                  </a:cubicBezTo>
                  <a:cubicBezTo>
                    <a:pt x="1020" y="169"/>
                    <a:pt x="1020" y="169"/>
                    <a:pt x="1020" y="169"/>
                  </a:cubicBezTo>
                  <a:cubicBezTo>
                    <a:pt x="1017" y="177"/>
                    <a:pt x="1017" y="177"/>
                    <a:pt x="1017" y="177"/>
                  </a:cubicBezTo>
                  <a:cubicBezTo>
                    <a:pt x="1025" y="181"/>
                    <a:pt x="1025" y="181"/>
                    <a:pt x="1025" y="181"/>
                  </a:cubicBezTo>
                  <a:cubicBezTo>
                    <a:pt x="1028" y="172"/>
                    <a:pt x="1028" y="172"/>
                    <a:pt x="1028" y="172"/>
                  </a:cubicBezTo>
                  <a:cubicBezTo>
                    <a:pt x="1039" y="176"/>
                    <a:pt x="1039" y="176"/>
                    <a:pt x="1039" y="176"/>
                  </a:cubicBezTo>
                  <a:cubicBezTo>
                    <a:pt x="1042" y="168"/>
                    <a:pt x="1042" y="168"/>
                    <a:pt x="1042" y="168"/>
                  </a:cubicBezTo>
                  <a:cubicBezTo>
                    <a:pt x="1031" y="164"/>
                    <a:pt x="1031" y="164"/>
                    <a:pt x="1031" y="164"/>
                  </a:cubicBezTo>
                  <a:lnTo>
                    <a:pt x="1035" y="154"/>
                  </a:lnTo>
                  <a:close/>
                  <a:moveTo>
                    <a:pt x="834" y="208"/>
                  </a:moveTo>
                  <a:cubicBezTo>
                    <a:pt x="844" y="203"/>
                    <a:pt x="843" y="193"/>
                    <a:pt x="836" y="188"/>
                  </a:cubicBezTo>
                  <a:cubicBezTo>
                    <a:pt x="820" y="175"/>
                    <a:pt x="787" y="174"/>
                    <a:pt x="766" y="174"/>
                  </a:cubicBezTo>
                  <a:cubicBezTo>
                    <a:pt x="746" y="174"/>
                    <a:pt x="713" y="175"/>
                    <a:pt x="697" y="188"/>
                  </a:cubicBezTo>
                  <a:cubicBezTo>
                    <a:pt x="690" y="193"/>
                    <a:pt x="688" y="203"/>
                    <a:pt x="699" y="208"/>
                  </a:cubicBezTo>
                  <a:cubicBezTo>
                    <a:pt x="701" y="199"/>
                    <a:pt x="721" y="195"/>
                    <a:pt x="731" y="193"/>
                  </a:cubicBezTo>
                  <a:cubicBezTo>
                    <a:pt x="741" y="192"/>
                    <a:pt x="754" y="191"/>
                    <a:pt x="766" y="191"/>
                  </a:cubicBezTo>
                  <a:cubicBezTo>
                    <a:pt x="779" y="191"/>
                    <a:pt x="792" y="192"/>
                    <a:pt x="801" y="193"/>
                  </a:cubicBezTo>
                  <a:cubicBezTo>
                    <a:pt x="812" y="195"/>
                    <a:pt x="832" y="199"/>
                    <a:pt x="834" y="208"/>
                  </a:cubicBezTo>
                  <a:close/>
                  <a:moveTo>
                    <a:pt x="1122" y="315"/>
                  </a:moveTo>
                  <a:cubicBezTo>
                    <a:pt x="1121" y="316"/>
                    <a:pt x="1119" y="317"/>
                    <a:pt x="1118" y="316"/>
                  </a:cubicBezTo>
                  <a:cubicBezTo>
                    <a:pt x="1112" y="309"/>
                    <a:pt x="1140" y="289"/>
                    <a:pt x="1147" y="286"/>
                  </a:cubicBezTo>
                  <a:cubicBezTo>
                    <a:pt x="1121" y="285"/>
                    <a:pt x="1105" y="297"/>
                    <a:pt x="1090" y="319"/>
                  </a:cubicBezTo>
                  <a:cubicBezTo>
                    <a:pt x="1077" y="340"/>
                    <a:pt x="1063" y="357"/>
                    <a:pt x="1033" y="360"/>
                  </a:cubicBezTo>
                  <a:cubicBezTo>
                    <a:pt x="1078" y="374"/>
                    <a:pt x="1100" y="359"/>
                    <a:pt x="1128" y="332"/>
                  </a:cubicBezTo>
                  <a:cubicBezTo>
                    <a:pt x="1139" y="322"/>
                    <a:pt x="1153" y="313"/>
                    <a:pt x="1168" y="309"/>
                  </a:cubicBezTo>
                  <a:cubicBezTo>
                    <a:pt x="1153" y="306"/>
                    <a:pt x="1136" y="310"/>
                    <a:pt x="1122" y="315"/>
                  </a:cubicBezTo>
                  <a:close/>
                  <a:moveTo>
                    <a:pt x="1009" y="307"/>
                  </a:moveTo>
                  <a:cubicBezTo>
                    <a:pt x="1004" y="300"/>
                    <a:pt x="996" y="295"/>
                    <a:pt x="987" y="292"/>
                  </a:cubicBezTo>
                  <a:cubicBezTo>
                    <a:pt x="989" y="307"/>
                    <a:pt x="990" y="326"/>
                    <a:pt x="1000" y="338"/>
                  </a:cubicBezTo>
                  <a:cubicBezTo>
                    <a:pt x="1013" y="354"/>
                    <a:pt x="1028" y="358"/>
                    <a:pt x="1047" y="352"/>
                  </a:cubicBezTo>
                  <a:cubicBezTo>
                    <a:pt x="1020" y="339"/>
                    <a:pt x="1023" y="328"/>
                    <a:pt x="1009" y="307"/>
                  </a:cubicBezTo>
                  <a:close/>
                  <a:moveTo>
                    <a:pt x="895" y="278"/>
                  </a:moveTo>
                  <a:cubicBezTo>
                    <a:pt x="880" y="263"/>
                    <a:pt x="872" y="239"/>
                    <a:pt x="844" y="247"/>
                  </a:cubicBezTo>
                  <a:cubicBezTo>
                    <a:pt x="835" y="250"/>
                    <a:pt x="824" y="261"/>
                    <a:pt x="817" y="271"/>
                  </a:cubicBezTo>
                  <a:cubicBezTo>
                    <a:pt x="836" y="265"/>
                    <a:pt x="854" y="261"/>
                    <a:pt x="872" y="284"/>
                  </a:cubicBezTo>
                  <a:cubicBezTo>
                    <a:pt x="902" y="322"/>
                    <a:pt x="940" y="312"/>
                    <a:pt x="975" y="287"/>
                  </a:cubicBezTo>
                  <a:cubicBezTo>
                    <a:pt x="971" y="284"/>
                    <a:pt x="961" y="282"/>
                    <a:pt x="955" y="283"/>
                  </a:cubicBezTo>
                  <a:cubicBezTo>
                    <a:pt x="932" y="285"/>
                    <a:pt x="921" y="305"/>
                    <a:pt x="895" y="278"/>
                  </a:cubicBezTo>
                  <a:close/>
                  <a:moveTo>
                    <a:pt x="803" y="201"/>
                  </a:moveTo>
                  <a:cubicBezTo>
                    <a:pt x="796" y="198"/>
                    <a:pt x="784" y="197"/>
                    <a:pt x="776" y="197"/>
                  </a:cubicBezTo>
                  <a:cubicBezTo>
                    <a:pt x="779" y="215"/>
                    <a:pt x="789" y="273"/>
                    <a:pt x="809" y="271"/>
                  </a:cubicBezTo>
                  <a:cubicBezTo>
                    <a:pt x="815" y="266"/>
                    <a:pt x="820" y="256"/>
                    <a:pt x="829" y="250"/>
                  </a:cubicBezTo>
                  <a:cubicBezTo>
                    <a:pt x="817" y="239"/>
                    <a:pt x="815" y="206"/>
                    <a:pt x="803" y="201"/>
                  </a:cubicBezTo>
                  <a:close/>
                  <a:moveTo>
                    <a:pt x="544" y="267"/>
                  </a:moveTo>
                  <a:cubicBezTo>
                    <a:pt x="556" y="263"/>
                    <a:pt x="570" y="258"/>
                    <a:pt x="585" y="257"/>
                  </a:cubicBezTo>
                  <a:cubicBezTo>
                    <a:pt x="591" y="257"/>
                    <a:pt x="594" y="255"/>
                    <a:pt x="595" y="250"/>
                  </a:cubicBezTo>
                  <a:cubicBezTo>
                    <a:pt x="598" y="227"/>
                    <a:pt x="598" y="227"/>
                    <a:pt x="598" y="227"/>
                  </a:cubicBezTo>
                  <a:cubicBezTo>
                    <a:pt x="601" y="210"/>
                    <a:pt x="601" y="194"/>
                    <a:pt x="593" y="183"/>
                  </a:cubicBezTo>
                  <a:cubicBezTo>
                    <a:pt x="586" y="171"/>
                    <a:pt x="571" y="165"/>
                    <a:pt x="554" y="176"/>
                  </a:cubicBezTo>
                  <a:cubicBezTo>
                    <a:pt x="571" y="182"/>
                    <a:pt x="584" y="221"/>
                    <a:pt x="563" y="242"/>
                  </a:cubicBezTo>
                  <a:cubicBezTo>
                    <a:pt x="568" y="223"/>
                    <a:pt x="566" y="211"/>
                    <a:pt x="561" y="201"/>
                  </a:cubicBezTo>
                  <a:cubicBezTo>
                    <a:pt x="549" y="180"/>
                    <a:pt x="531" y="179"/>
                    <a:pt x="514" y="186"/>
                  </a:cubicBezTo>
                  <a:cubicBezTo>
                    <a:pt x="497" y="191"/>
                    <a:pt x="484" y="204"/>
                    <a:pt x="489" y="227"/>
                  </a:cubicBezTo>
                  <a:cubicBezTo>
                    <a:pt x="492" y="238"/>
                    <a:pt x="498" y="249"/>
                    <a:pt x="514" y="260"/>
                  </a:cubicBezTo>
                  <a:cubicBezTo>
                    <a:pt x="484" y="257"/>
                    <a:pt x="469" y="219"/>
                    <a:pt x="478" y="204"/>
                  </a:cubicBezTo>
                  <a:cubicBezTo>
                    <a:pt x="458" y="206"/>
                    <a:pt x="451" y="220"/>
                    <a:pt x="452" y="234"/>
                  </a:cubicBezTo>
                  <a:cubicBezTo>
                    <a:pt x="453" y="248"/>
                    <a:pt x="464" y="260"/>
                    <a:pt x="477" y="272"/>
                  </a:cubicBezTo>
                  <a:cubicBezTo>
                    <a:pt x="495" y="287"/>
                    <a:pt x="495" y="287"/>
                    <a:pt x="495" y="287"/>
                  </a:cubicBezTo>
                  <a:cubicBezTo>
                    <a:pt x="498" y="290"/>
                    <a:pt x="502" y="289"/>
                    <a:pt x="507" y="286"/>
                  </a:cubicBezTo>
                  <a:cubicBezTo>
                    <a:pt x="519" y="277"/>
                    <a:pt x="532" y="271"/>
                    <a:pt x="544" y="267"/>
                  </a:cubicBezTo>
                  <a:close/>
                  <a:moveTo>
                    <a:pt x="600" y="277"/>
                  </a:moveTo>
                  <a:cubicBezTo>
                    <a:pt x="606" y="271"/>
                    <a:pt x="602" y="265"/>
                    <a:pt x="596" y="263"/>
                  </a:cubicBezTo>
                  <a:cubicBezTo>
                    <a:pt x="583" y="258"/>
                    <a:pt x="559" y="266"/>
                    <a:pt x="546" y="271"/>
                  </a:cubicBezTo>
                  <a:cubicBezTo>
                    <a:pt x="532" y="276"/>
                    <a:pt x="509" y="285"/>
                    <a:pt x="501" y="297"/>
                  </a:cubicBezTo>
                  <a:cubicBezTo>
                    <a:pt x="498" y="303"/>
                    <a:pt x="500" y="310"/>
                    <a:pt x="508" y="311"/>
                  </a:cubicBezTo>
                  <a:cubicBezTo>
                    <a:pt x="507" y="304"/>
                    <a:pt x="520" y="296"/>
                    <a:pt x="526" y="293"/>
                  </a:cubicBezTo>
                  <a:cubicBezTo>
                    <a:pt x="533" y="289"/>
                    <a:pt x="541" y="286"/>
                    <a:pt x="550" y="282"/>
                  </a:cubicBezTo>
                  <a:cubicBezTo>
                    <a:pt x="558" y="279"/>
                    <a:pt x="567" y="277"/>
                    <a:pt x="574" y="275"/>
                  </a:cubicBezTo>
                  <a:cubicBezTo>
                    <a:pt x="582" y="274"/>
                    <a:pt x="597" y="271"/>
                    <a:pt x="600" y="277"/>
                  </a:cubicBezTo>
                  <a:close/>
                  <a:moveTo>
                    <a:pt x="498" y="154"/>
                  </a:moveTo>
                  <a:cubicBezTo>
                    <a:pt x="502" y="164"/>
                    <a:pt x="502" y="164"/>
                    <a:pt x="502" y="164"/>
                  </a:cubicBezTo>
                  <a:cubicBezTo>
                    <a:pt x="491" y="168"/>
                    <a:pt x="491" y="168"/>
                    <a:pt x="491" y="168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505" y="172"/>
                    <a:pt x="505" y="172"/>
                    <a:pt x="505" y="172"/>
                  </a:cubicBezTo>
                  <a:cubicBezTo>
                    <a:pt x="508" y="181"/>
                    <a:pt x="508" y="181"/>
                    <a:pt x="508" y="181"/>
                  </a:cubicBezTo>
                  <a:cubicBezTo>
                    <a:pt x="516" y="177"/>
                    <a:pt x="516" y="177"/>
                    <a:pt x="516" y="177"/>
                  </a:cubicBezTo>
                  <a:cubicBezTo>
                    <a:pt x="513" y="169"/>
                    <a:pt x="513" y="169"/>
                    <a:pt x="513" y="169"/>
                  </a:cubicBezTo>
                  <a:cubicBezTo>
                    <a:pt x="524" y="166"/>
                    <a:pt x="524" y="166"/>
                    <a:pt x="524" y="166"/>
                  </a:cubicBezTo>
                  <a:cubicBezTo>
                    <a:pt x="520" y="157"/>
                    <a:pt x="520" y="157"/>
                    <a:pt x="520" y="157"/>
                  </a:cubicBezTo>
                  <a:cubicBezTo>
                    <a:pt x="510" y="161"/>
                    <a:pt x="510" y="161"/>
                    <a:pt x="510" y="161"/>
                  </a:cubicBezTo>
                  <a:cubicBezTo>
                    <a:pt x="506" y="151"/>
                    <a:pt x="506" y="151"/>
                    <a:pt x="506" y="151"/>
                  </a:cubicBezTo>
                  <a:lnTo>
                    <a:pt x="498" y="154"/>
                  </a:lnTo>
                  <a:close/>
                  <a:moveTo>
                    <a:pt x="766" y="169"/>
                  </a:moveTo>
                  <a:cubicBezTo>
                    <a:pt x="784" y="168"/>
                    <a:pt x="803" y="169"/>
                    <a:pt x="824" y="175"/>
                  </a:cubicBezTo>
                  <a:cubicBezTo>
                    <a:pt x="831" y="177"/>
                    <a:pt x="836" y="176"/>
                    <a:pt x="840" y="170"/>
                  </a:cubicBezTo>
                  <a:cubicBezTo>
                    <a:pt x="855" y="143"/>
                    <a:pt x="855" y="143"/>
                    <a:pt x="855" y="143"/>
                  </a:cubicBezTo>
                  <a:cubicBezTo>
                    <a:pt x="867" y="122"/>
                    <a:pt x="875" y="101"/>
                    <a:pt x="870" y="83"/>
                  </a:cubicBezTo>
                  <a:cubicBezTo>
                    <a:pt x="865" y="64"/>
                    <a:pt x="849" y="49"/>
                    <a:pt x="822" y="56"/>
                  </a:cubicBezTo>
                  <a:cubicBezTo>
                    <a:pt x="841" y="71"/>
                    <a:pt x="840" y="128"/>
                    <a:pt x="802" y="145"/>
                  </a:cubicBezTo>
                  <a:cubicBezTo>
                    <a:pt x="818" y="123"/>
                    <a:pt x="821" y="107"/>
                    <a:pt x="819" y="90"/>
                  </a:cubicBezTo>
                  <a:cubicBezTo>
                    <a:pt x="814" y="58"/>
                    <a:pt x="791" y="49"/>
                    <a:pt x="766" y="49"/>
                  </a:cubicBezTo>
                  <a:cubicBezTo>
                    <a:pt x="742" y="49"/>
                    <a:pt x="719" y="58"/>
                    <a:pt x="714" y="90"/>
                  </a:cubicBezTo>
                  <a:cubicBezTo>
                    <a:pt x="712" y="107"/>
                    <a:pt x="715" y="123"/>
                    <a:pt x="731" y="145"/>
                  </a:cubicBezTo>
                  <a:cubicBezTo>
                    <a:pt x="693" y="128"/>
                    <a:pt x="692" y="71"/>
                    <a:pt x="711" y="56"/>
                  </a:cubicBezTo>
                  <a:cubicBezTo>
                    <a:pt x="684" y="49"/>
                    <a:pt x="668" y="64"/>
                    <a:pt x="663" y="83"/>
                  </a:cubicBezTo>
                  <a:cubicBezTo>
                    <a:pt x="658" y="101"/>
                    <a:pt x="666" y="122"/>
                    <a:pt x="678" y="143"/>
                  </a:cubicBezTo>
                  <a:cubicBezTo>
                    <a:pt x="693" y="170"/>
                    <a:pt x="693" y="170"/>
                    <a:pt x="693" y="170"/>
                  </a:cubicBezTo>
                  <a:cubicBezTo>
                    <a:pt x="697" y="176"/>
                    <a:pt x="702" y="177"/>
                    <a:pt x="709" y="175"/>
                  </a:cubicBezTo>
                  <a:cubicBezTo>
                    <a:pt x="729" y="169"/>
                    <a:pt x="749" y="168"/>
                    <a:pt x="766" y="169"/>
                  </a:cubicBezTo>
                  <a:close/>
                  <a:moveTo>
                    <a:pt x="760" y="0"/>
                  </a:moveTo>
                  <a:cubicBezTo>
                    <a:pt x="773" y="0"/>
                    <a:pt x="773" y="0"/>
                    <a:pt x="773" y="0"/>
                  </a:cubicBezTo>
                  <a:cubicBezTo>
                    <a:pt x="773" y="15"/>
                    <a:pt x="773" y="15"/>
                    <a:pt x="773" y="15"/>
                  </a:cubicBezTo>
                  <a:cubicBezTo>
                    <a:pt x="788" y="15"/>
                    <a:pt x="788" y="15"/>
                    <a:pt x="788" y="15"/>
                  </a:cubicBezTo>
                  <a:cubicBezTo>
                    <a:pt x="788" y="28"/>
                    <a:pt x="788" y="28"/>
                    <a:pt x="788" y="28"/>
                  </a:cubicBezTo>
                  <a:cubicBezTo>
                    <a:pt x="773" y="28"/>
                    <a:pt x="773" y="28"/>
                    <a:pt x="773" y="28"/>
                  </a:cubicBezTo>
                  <a:cubicBezTo>
                    <a:pt x="773" y="40"/>
                    <a:pt x="773" y="40"/>
                    <a:pt x="773" y="40"/>
                  </a:cubicBezTo>
                  <a:cubicBezTo>
                    <a:pt x="760" y="40"/>
                    <a:pt x="760" y="40"/>
                    <a:pt x="760" y="40"/>
                  </a:cubicBezTo>
                  <a:cubicBezTo>
                    <a:pt x="760" y="28"/>
                    <a:pt x="760" y="28"/>
                    <a:pt x="760" y="28"/>
                  </a:cubicBezTo>
                  <a:cubicBezTo>
                    <a:pt x="745" y="28"/>
                    <a:pt x="745" y="28"/>
                    <a:pt x="745" y="28"/>
                  </a:cubicBezTo>
                  <a:cubicBezTo>
                    <a:pt x="745" y="15"/>
                    <a:pt x="745" y="15"/>
                    <a:pt x="745" y="15"/>
                  </a:cubicBezTo>
                  <a:cubicBezTo>
                    <a:pt x="760" y="15"/>
                    <a:pt x="760" y="15"/>
                    <a:pt x="760" y="15"/>
                  </a:cubicBezTo>
                  <a:lnTo>
                    <a:pt x="760" y="0"/>
                  </a:lnTo>
                  <a:close/>
                  <a:moveTo>
                    <a:pt x="411" y="315"/>
                  </a:moveTo>
                  <a:cubicBezTo>
                    <a:pt x="397" y="310"/>
                    <a:pt x="380" y="306"/>
                    <a:pt x="365" y="309"/>
                  </a:cubicBezTo>
                  <a:cubicBezTo>
                    <a:pt x="380" y="313"/>
                    <a:pt x="394" y="322"/>
                    <a:pt x="405" y="332"/>
                  </a:cubicBezTo>
                  <a:cubicBezTo>
                    <a:pt x="433" y="359"/>
                    <a:pt x="455" y="374"/>
                    <a:pt x="500" y="360"/>
                  </a:cubicBezTo>
                  <a:cubicBezTo>
                    <a:pt x="470" y="357"/>
                    <a:pt x="456" y="340"/>
                    <a:pt x="442" y="319"/>
                  </a:cubicBezTo>
                  <a:cubicBezTo>
                    <a:pt x="428" y="297"/>
                    <a:pt x="412" y="285"/>
                    <a:pt x="386" y="286"/>
                  </a:cubicBezTo>
                  <a:cubicBezTo>
                    <a:pt x="393" y="289"/>
                    <a:pt x="420" y="309"/>
                    <a:pt x="415" y="316"/>
                  </a:cubicBezTo>
                  <a:cubicBezTo>
                    <a:pt x="414" y="317"/>
                    <a:pt x="411" y="316"/>
                    <a:pt x="411" y="315"/>
                  </a:cubicBezTo>
                  <a:close/>
                  <a:moveTo>
                    <a:pt x="524" y="307"/>
                  </a:moveTo>
                  <a:cubicBezTo>
                    <a:pt x="510" y="328"/>
                    <a:pt x="513" y="339"/>
                    <a:pt x="486" y="352"/>
                  </a:cubicBezTo>
                  <a:cubicBezTo>
                    <a:pt x="505" y="358"/>
                    <a:pt x="519" y="354"/>
                    <a:pt x="533" y="338"/>
                  </a:cubicBezTo>
                  <a:cubicBezTo>
                    <a:pt x="543" y="326"/>
                    <a:pt x="544" y="307"/>
                    <a:pt x="545" y="292"/>
                  </a:cubicBezTo>
                  <a:cubicBezTo>
                    <a:pt x="537" y="295"/>
                    <a:pt x="529" y="300"/>
                    <a:pt x="524" y="307"/>
                  </a:cubicBezTo>
                  <a:close/>
                  <a:moveTo>
                    <a:pt x="638" y="278"/>
                  </a:moveTo>
                  <a:cubicBezTo>
                    <a:pt x="612" y="305"/>
                    <a:pt x="601" y="285"/>
                    <a:pt x="578" y="283"/>
                  </a:cubicBezTo>
                  <a:cubicBezTo>
                    <a:pt x="571" y="282"/>
                    <a:pt x="562" y="284"/>
                    <a:pt x="558" y="287"/>
                  </a:cubicBezTo>
                  <a:cubicBezTo>
                    <a:pt x="592" y="312"/>
                    <a:pt x="631" y="322"/>
                    <a:pt x="661" y="284"/>
                  </a:cubicBezTo>
                  <a:cubicBezTo>
                    <a:pt x="679" y="261"/>
                    <a:pt x="697" y="265"/>
                    <a:pt x="716" y="271"/>
                  </a:cubicBezTo>
                  <a:cubicBezTo>
                    <a:pt x="709" y="261"/>
                    <a:pt x="698" y="250"/>
                    <a:pt x="688" y="247"/>
                  </a:cubicBezTo>
                  <a:cubicBezTo>
                    <a:pt x="661" y="239"/>
                    <a:pt x="653" y="263"/>
                    <a:pt x="638" y="2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0F201B-9858-E359-843B-5E8D4B2CB4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6950" y="431801"/>
            <a:ext cx="1554629" cy="92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5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43082" y="4689475"/>
            <a:ext cx="4559300" cy="618994"/>
          </a:xfrm>
        </p:spPr>
        <p:txBody>
          <a:bodyPr tIns="180000"/>
          <a:lstStyle>
            <a:lvl1pPr marL="0" indent="0" algn="l"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943082" y="2286011"/>
            <a:ext cx="5038617" cy="1412864"/>
          </a:xfrm>
        </p:spPr>
        <p:txBody>
          <a:bodyPr anchor="b" anchorCtr="0"/>
          <a:lstStyle>
            <a:lvl1pPr algn="l">
              <a:lnSpc>
                <a:spcPts val="4800"/>
              </a:lnSpc>
              <a:defRPr sz="4800" cap="none" spc="0" baseline="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Спасибо за</a:t>
            </a:r>
            <a:r>
              <a:rPr lang="en-US" dirty="0"/>
              <a:t> </a:t>
            </a:r>
            <a:r>
              <a:rPr lang="ru-RU" dirty="0"/>
              <a:t>внимание</a:t>
            </a:r>
            <a:endParaRPr lang="en-US" dirty="0"/>
          </a:p>
        </p:txBody>
      </p:sp>
      <p:pic>
        <p:nvPicPr>
          <p:cNvPr id="7" name="Рисунок 6" descr="Изображение выглядит как шаблон, Цвет электрик, синий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93BC902-DD7E-B916-7C0B-F268D734DA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1449"/>
          <a:stretch/>
        </p:blipFill>
        <p:spPr>
          <a:xfrm>
            <a:off x="8375650" y="0"/>
            <a:ext cx="3816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3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0385BEF-D535-49CB-A41A-6B51C783BCF4}"/>
              </a:ext>
            </a:extLst>
          </p:cNvPr>
          <p:cNvGrpSpPr/>
          <p:nvPr userDrawn="1"/>
        </p:nvGrpSpPr>
        <p:grpSpPr>
          <a:xfrm>
            <a:off x="-204403" y="0"/>
            <a:ext cx="11918742" cy="797311"/>
            <a:chOff x="-204403" y="0"/>
            <a:chExt cx="11918742" cy="797311"/>
          </a:xfrm>
          <a:solidFill>
            <a:srgbClr val="0100FB"/>
          </a:solidFill>
        </p:grpSpPr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680CC194-9EBF-40F0-A237-A00B2ADC998D}"/>
                </a:ext>
              </a:extLst>
            </p:cNvPr>
            <p:cNvGrpSpPr/>
            <p:nvPr userDrawn="1"/>
          </p:nvGrpSpPr>
          <p:grpSpPr>
            <a:xfrm>
              <a:off x="11520416" y="73614"/>
              <a:ext cx="193923" cy="650082"/>
              <a:chOff x="11531163" y="73614"/>
              <a:chExt cx="325260" cy="650082"/>
            </a:xfrm>
            <a:grpFill/>
          </p:grpSpPr>
          <p:sp>
            <p:nvSpPr>
              <p:cNvPr id="69" name="Трапеция 68">
                <a:extLst>
                  <a:ext uri="{FF2B5EF4-FFF2-40B4-BE49-F238E27FC236}">
                    <a16:creationId xmlns:a16="http://schemas.microsoft.com/office/drawing/2014/main" id="{FFA14740-CD86-4F58-A2E0-153B34B928A7}"/>
                  </a:ext>
                </a:extLst>
              </p:cNvPr>
              <p:cNvSpPr/>
              <p:nvPr userDrawn="1"/>
            </p:nvSpPr>
            <p:spPr>
              <a:xfrm rot="16200000">
                <a:off x="11510862" y="346319"/>
                <a:ext cx="586450" cy="104672"/>
              </a:xfrm>
              <a:prstGeom prst="trapezoid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8" name="Трапеция 67">
                <a:extLst>
                  <a:ext uri="{FF2B5EF4-FFF2-40B4-BE49-F238E27FC236}">
                    <a16:creationId xmlns:a16="http://schemas.microsoft.com/office/drawing/2014/main" id="{4069C642-11BD-4052-B50D-94F4A157DAC8}"/>
                  </a:ext>
                </a:extLst>
              </p:cNvPr>
              <p:cNvSpPr/>
              <p:nvPr userDrawn="1"/>
            </p:nvSpPr>
            <p:spPr>
              <a:xfrm rot="16200000">
                <a:off x="11297710" y="307067"/>
                <a:ext cx="650082" cy="183175"/>
              </a:xfrm>
              <a:prstGeom prst="trapezoid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73" name="Трапеция 72">
              <a:extLst>
                <a:ext uri="{FF2B5EF4-FFF2-40B4-BE49-F238E27FC236}">
                  <a16:creationId xmlns:a16="http://schemas.microsoft.com/office/drawing/2014/main" id="{C558CC93-766F-46B3-AC27-8DE111C37D52}"/>
                </a:ext>
              </a:extLst>
            </p:cNvPr>
            <p:cNvSpPr/>
            <p:nvPr userDrawn="1"/>
          </p:nvSpPr>
          <p:spPr>
            <a:xfrm rot="16200000">
              <a:off x="5247450" y="-5451853"/>
              <a:ext cx="797311" cy="11701017"/>
            </a:xfrm>
            <a:prstGeom prst="trapezoid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254D4D1-EA39-4063-92D0-C084DCD17094}"/>
              </a:ext>
            </a:extLst>
          </p:cNvPr>
          <p:cNvSpPr>
            <a:spLocks noGrp="1"/>
          </p:cNvSpPr>
          <p:nvPr userDrawn="1">
            <p:ph type="ftr" sz="quarter" idx="13"/>
          </p:nvPr>
        </p:nvSpPr>
        <p:spPr>
          <a:xfrm>
            <a:off x="935038" y="263738"/>
            <a:ext cx="10118249" cy="195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938214" y="1989138"/>
            <a:ext cx="6357936" cy="2028417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       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935038" y="1191286"/>
            <a:ext cx="10321925" cy="797311"/>
          </a:xfrm>
        </p:spPr>
        <p:txBody>
          <a:bodyPr/>
          <a:lstStyle>
            <a:lvl1pPr>
              <a:defRPr baseline="0">
                <a:solidFill>
                  <a:srgbClr val="0100FB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grpSp>
        <p:nvGrpSpPr>
          <p:cNvPr id="62" name="Группа 61" hidden="1">
            <a:extLst>
              <a:ext uri="{FF2B5EF4-FFF2-40B4-BE49-F238E27FC236}">
                <a16:creationId xmlns:a16="http://schemas.microsoft.com/office/drawing/2014/main" id="{F4EDA21D-8C16-4C5A-A429-F129773335A7}"/>
              </a:ext>
            </a:extLst>
          </p:cNvPr>
          <p:cNvGrpSpPr/>
          <p:nvPr userDrawn="1"/>
        </p:nvGrpSpPr>
        <p:grpSpPr>
          <a:xfrm>
            <a:off x="39687" y="5265738"/>
            <a:ext cx="663575" cy="1295400"/>
            <a:chOff x="8339138" y="3746500"/>
            <a:chExt cx="663575" cy="1295400"/>
          </a:xfrm>
        </p:grpSpPr>
        <p:sp>
          <p:nvSpPr>
            <p:cNvPr id="56" name="Freeform 48">
              <a:extLst>
                <a:ext uri="{FF2B5EF4-FFF2-40B4-BE49-F238E27FC236}">
                  <a16:creationId xmlns:a16="http://schemas.microsoft.com/office/drawing/2014/main" id="{2F8B5650-C57D-4E48-9255-D8D10E8514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88388" y="3746500"/>
              <a:ext cx="314325" cy="1295400"/>
            </a:xfrm>
            <a:custGeom>
              <a:avLst/>
              <a:gdLst>
                <a:gd name="T0" fmla="*/ 198 w 198"/>
                <a:gd name="T1" fmla="*/ 714 h 816"/>
                <a:gd name="T2" fmla="*/ 0 w 198"/>
                <a:gd name="T3" fmla="*/ 816 h 816"/>
                <a:gd name="T4" fmla="*/ 0 w 198"/>
                <a:gd name="T5" fmla="*/ 0 h 816"/>
                <a:gd name="T6" fmla="*/ 198 w 198"/>
                <a:gd name="T7" fmla="*/ 102 h 816"/>
                <a:gd name="T8" fmla="*/ 198 w 198"/>
                <a:gd name="T9" fmla="*/ 71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16">
                  <a:moveTo>
                    <a:pt x="198" y="714"/>
                  </a:moveTo>
                  <a:lnTo>
                    <a:pt x="0" y="816"/>
                  </a:lnTo>
                  <a:lnTo>
                    <a:pt x="0" y="0"/>
                  </a:lnTo>
                  <a:lnTo>
                    <a:pt x="198" y="102"/>
                  </a:lnTo>
                  <a:lnTo>
                    <a:pt x="198" y="714"/>
                  </a:lnTo>
                  <a:close/>
                </a:path>
              </a:pathLst>
            </a:custGeom>
            <a:solidFill>
              <a:srgbClr val="224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49">
              <a:extLst>
                <a:ext uri="{FF2B5EF4-FFF2-40B4-BE49-F238E27FC236}">
                  <a16:creationId xmlns:a16="http://schemas.microsoft.com/office/drawing/2014/main" id="{EB948E90-5002-4782-ADFC-6F5455F8C8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5" y="3794125"/>
              <a:ext cx="179388" cy="1200150"/>
            </a:xfrm>
            <a:custGeom>
              <a:avLst/>
              <a:gdLst>
                <a:gd name="T0" fmla="*/ 185 w 185"/>
                <a:gd name="T1" fmla="*/ 95 h 1245"/>
                <a:gd name="T2" fmla="*/ 185 w 185"/>
                <a:gd name="T3" fmla="*/ 1149 h 1245"/>
                <a:gd name="T4" fmla="*/ 0 w 185"/>
                <a:gd name="T5" fmla="*/ 1245 h 1245"/>
                <a:gd name="T6" fmla="*/ 0 w 185"/>
                <a:gd name="T7" fmla="*/ 0 h 1245"/>
                <a:gd name="T8" fmla="*/ 185 w 185"/>
                <a:gd name="T9" fmla="*/ 9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245">
                  <a:moveTo>
                    <a:pt x="185" y="95"/>
                  </a:moveTo>
                  <a:cubicBezTo>
                    <a:pt x="185" y="507"/>
                    <a:pt x="185" y="738"/>
                    <a:pt x="185" y="1149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5" y="95"/>
                  </a:lnTo>
                  <a:close/>
                </a:path>
              </a:pathLst>
            </a:custGeom>
            <a:solidFill>
              <a:srgbClr val="224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50">
              <a:extLst>
                <a:ext uri="{FF2B5EF4-FFF2-40B4-BE49-F238E27FC236}">
                  <a16:creationId xmlns:a16="http://schemas.microsoft.com/office/drawing/2014/main" id="{61BEC324-1EEE-42C5-A3A9-726E11604D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9138" y="3852863"/>
              <a:ext cx="101600" cy="1082675"/>
            </a:xfrm>
            <a:custGeom>
              <a:avLst/>
              <a:gdLst>
                <a:gd name="T0" fmla="*/ 64 w 64"/>
                <a:gd name="T1" fmla="*/ 649 h 682"/>
                <a:gd name="T2" fmla="*/ 0 w 64"/>
                <a:gd name="T3" fmla="*/ 682 h 682"/>
                <a:gd name="T4" fmla="*/ 0 w 64"/>
                <a:gd name="T5" fmla="*/ 0 h 682"/>
                <a:gd name="T6" fmla="*/ 64 w 64"/>
                <a:gd name="T7" fmla="*/ 33 h 682"/>
                <a:gd name="T8" fmla="*/ 64 w 64"/>
                <a:gd name="T9" fmla="*/ 64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82">
                  <a:moveTo>
                    <a:pt x="64" y="649"/>
                  </a:moveTo>
                  <a:lnTo>
                    <a:pt x="0" y="682"/>
                  </a:lnTo>
                  <a:lnTo>
                    <a:pt x="0" y="0"/>
                  </a:lnTo>
                  <a:lnTo>
                    <a:pt x="64" y="33"/>
                  </a:lnTo>
                  <a:lnTo>
                    <a:pt x="64" y="649"/>
                  </a:lnTo>
                  <a:close/>
                </a:path>
              </a:pathLst>
            </a:custGeom>
            <a:solidFill>
              <a:srgbClr val="224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3" name="Группа 62" hidden="1">
            <a:extLst>
              <a:ext uri="{FF2B5EF4-FFF2-40B4-BE49-F238E27FC236}">
                <a16:creationId xmlns:a16="http://schemas.microsoft.com/office/drawing/2014/main" id="{50BFFEFC-2327-4F72-8A9C-80F132710AC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30393" y="5494686"/>
            <a:ext cx="409394" cy="799200"/>
            <a:chOff x="10831513" y="3746500"/>
            <a:chExt cx="663575" cy="1295400"/>
          </a:xfrm>
        </p:grpSpPr>
        <p:sp>
          <p:nvSpPr>
            <p:cNvPr id="59" name="Freeform 51">
              <a:extLst>
                <a:ext uri="{FF2B5EF4-FFF2-40B4-BE49-F238E27FC236}">
                  <a16:creationId xmlns:a16="http://schemas.microsoft.com/office/drawing/2014/main" id="{C63813B4-44EB-4EC4-9E21-ABECF6BD5C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31513" y="3746500"/>
              <a:ext cx="314325" cy="1295400"/>
            </a:xfrm>
            <a:custGeom>
              <a:avLst/>
              <a:gdLst>
                <a:gd name="T0" fmla="*/ 0 w 198"/>
                <a:gd name="T1" fmla="*/ 714 h 816"/>
                <a:gd name="T2" fmla="*/ 198 w 198"/>
                <a:gd name="T3" fmla="*/ 816 h 816"/>
                <a:gd name="T4" fmla="*/ 198 w 198"/>
                <a:gd name="T5" fmla="*/ 0 h 816"/>
                <a:gd name="T6" fmla="*/ 0 w 198"/>
                <a:gd name="T7" fmla="*/ 102 h 816"/>
                <a:gd name="T8" fmla="*/ 0 w 198"/>
                <a:gd name="T9" fmla="*/ 71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16">
                  <a:moveTo>
                    <a:pt x="0" y="714"/>
                  </a:moveTo>
                  <a:lnTo>
                    <a:pt x="198" y="816"/>
                  </a:lnTo>
                  <a:lnTo>
                    <a:pt x="198" y="0"/>
                  </a:lnTo>
                  <a:lnTo>
                    <a:pt x="0" y="102"/>
                  </a:lnTo>
                  <a:lnTo>
                    <a:pt x="0" y="714"/>
                  </a:lnTo>
                  <a:close/>
                </a:path>
              </a:pathLst>
            </a:custGeom>
            <a:solidFill>
              <a:srgbClr val="224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id="{7A307949-EA76-40B0-8E73-C00179060C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0763" y="3794125"/>
              <a:ext cx="177800" cy="1200150"/>
            </a:xfrm>
            <a:custGeom>
              <a:avLst/>
              <a:gdLst>
                <a:gd name="T0" fmla="*/ 0 w 185"/>
                <a:gd name="T1" fmla="*/ 95 h 1245"/>
                <a:gd name="T2" fmla="*/ 0 w 185"/>
                <a:gd name="T3" fmla="*/ 1149 h 1245"/>
                <a:gd name="T4" fmla="*/ 185 w 185"/>
                <a:gd name="T5" fmla="*/ 1245 h 1245"/>
                <a:gd name="T6" fmla="*/ 185 w 185"/>
                <a:gd name="T7" fmla="*/ 0 h 1245"/>
                <a:gd name="T8" fmla="*/ 0 w 185"/>
                <a:gd name="T9" fmla="*/ 9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245">
                  <a:moveTo>
                    <a:pt x="0" y="95"/>
                  </a:moveTo>
                  <a:cubicBezTo>
                    <a:pt x="0" y="507"/>
                    <a:pt x="0" y="738"/>
                    <a:pt x="0" y="1149"/>
                  </a:cubicBezTo>
                  <a:cubicBezTo>
                    <a:pt x="185" y="1245"/>
                    <a:pt x="185" y="1245"/>
                    <a:pt x="185" y="1245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224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53">
              <a:extLst>
                <a:ext uri="{FF2B5EF4-FFF2-40B4-BE49-F238E27FC236}">
                  <a16:creationId xmlns:a16="http://schemas.microsoft.com/office/drawing/2014/main" id="{06815136-1AB2-4174-93A7-0D2E63E2A3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93488" y="3852863"/>
              <a:ext cx="101600" cy="1082675"/>
            </a:xfrm>
            <a:custGeom>
              <a:avLst/>
              <a:gdLst>
                <a:gd name="T0" fmla="*/ 0 w 64"/>
                <a:gd name="T1" fmla="*/ 649 h 682"/>
                <a:gd name="T2" fmla="*/ 64 w 64"/>
                <a:gd name="T3" fmla="*/ 682 h 682"/>
                <a:gd name="T4" fmla="*/ 64 w 64"/>
                <a:gd name="T5" fmla="*/ 0 h 682"/>
                <a:gd name="T6" fmla="*/ 0 w 64"/>
                <a:gd name="T7" fmla="*/ 33 h 682"/>
                <a:gd name="T8" fmla="*/ 0 w 64"/>
                <a:gd name="T9" fmla="*/ 64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82">
                  <a:moveTo>
                    <a:pt x="0" y="649"/>
                  </a:moveTo>
                  <a:lnTo>
                    <a:pt x="64" y="682"/>
                  </a:lnTo>
                  <a:lnTo>
                    <a:pt x="64" y="0"/>
                  </a:lnTo>
                  <a:lnTo>
                    <a:pt x="0" y="33"/>
                  </a:lnTo>
                  <a:lnTo>
                    <a:pt x="0" y="649"/>
                  </a:lnTo>
                  <a:close/>
                </a:path>
              </a:pathLst>
            </a:custGeom>
            <a:solidFill>
              <a:srgbClr val="224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238754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FDFCC8A8-EF73-45E9-A7E9-36C026E935F3}"/>
              </a:ext>
            </a:extLst>
          </p:cNvPr>
          <p:cNvGrpSpPr/>
          <p:nvPr userDrawn="1"/>
        </p:nvGrpSpPr>
        <p:grpSpPr>
          <a:xfrm>
            <a:off x="-204403" y="0"/>
            <a:ext cx="11918742" cy="797311"/>
            <a:chOff x="-204403" y="0"/>
            <a:chExt cx="11918742" cy="797311"/>
          </a:xfrm>
          <a:solidFill>
            <a:srgbClr val="0100FB"/>
          </a:solidFill>
        </p:grpSpPr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7615ED26-224E-4868-A787-25E3643F25CA}"/>
                </a:ext>
              </a:extLst>
            </p:cNvPr>
            <p:cNvGrpSpPr/>
            <p:nvPr userDrawn="1"/>
          </p:nvGrpSpPr>
          <p:grpSpPr>
            <a:xfrm>
              <a:off x="11520416" y="73614"/>
              <a:ext cx="193923" cy="650082"/>
              <a:chOff x="11531163" y="73614"/>
              <a:chExt cx="325260" cy="650082"/>
            </a:xfrm>
            <a:grpFill/>
          </p:grpSpPr>
          <p:sp>
            <p:nvSpPr>
              <p:cNvPr id="20" name="Трапеция 19">
                <a:extLst>
                  <a:ext uri="{FF2B5EF4-FFF2-40B4-BE49-F238E27FC236}">
                    <a16:creationId xmlns:a16="http://schemas.microsoft.com/office/drawing/2014/main" id="{C367064F-8810-4C05-B89B-DFFD42047FA0}"/>
                  </a:ext>
                </a:extLst>
              </p:cNvPr>
              <p:cNvSpPr/>
              <p:nvPr userDrawn="1"/>
            </p:nvSpPr>
            <p:spPr>
              <a:xfrm rot="16200000">
                <a:off x="11510862" y="346319"/>
                <a:ext cx="586450" cy="104672"/>
              </a:xfrm>
              <a:prstGeom prst="trapezoid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1" name="Трапеция 20">
                <a:extLst>
                  <a:ext uri="{FF2B5EF4-FFF2-40B4-BE49-F238E27FC236}">
                    <a16:creationId xmlns:a16="http://schemas.microsoft.com/office/drawing/2014/main" id="{0EDA785B-25BB-4D6B-A501-BBD861ED480C}"/>
                  </a:ext>
                </a:extLst>
              </p:cNvPr>
              <p:cNvSpPr/>
              <p:nvPr userDrawn="1"/>
            </p:nvSpPr>
            <p:spPr>
              <a:xfrm rot="16200000">
                <a:off x="11297710" y="307067"/>
                <a:ext cx="650082" cy="183175"/>
              </a:xfrm>
              <a:prstGeom prst="trapezoid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19" name="Трапеция 18">
              <a:extLst>
                <a:ext uri="{FF2B5EF4-FFF2-40B4-BE49-F238E27FC236}">
                  <a16:creationId xmlns:a16="http://schemas.microsoft.com/office/drawing/2014/main" id="{D8E08A94-FEBB-462B-B286-2DB85A8977F5}"/>
                </a:ext>
              </a:extLst>
            </p:cNvPr>
            <p:cNvSpPr/>
            <p:nvPr userDrawn="1"/>
          </p:nvSpPr>
          <p:spPr>
            <a:xfrm rot="16200000">
              <a:off x="5247450" y="-5451853"/>
              <a:ext cx="797311" cy="11701017"/>
            </a:xfrm>
            <a:prstGeom prst="trapezoid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9" name="Рисунок 8" hidden="1">
            <a:extLst>
              <a:ext uri="{FF2B5EF4-FFF2-40B4-BE49-F238E27FC236}">
                <a16:creationId xmlns:a16="http://schemas.microsoft.com/office/drawing/2014/main" id="{CC87ABC7-21D7-4D8F-A660-CC25CCE258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1475" y="6067650"/>
            <a:ext cx="425268" cy="504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254D4D1-EA39-4063-92D0-C084DCD17094}"/>
              </a:ext>
            </a:extLst>
          </p:cNvPr>
          <p:cNvSpPr>
            <a:spLocks noGrp="1"/>
          </p:cNvSpPr>
          <p:nvPr userDrawn="1">
            <p:ph type="ftr" sz="quarter" idx="13"/>
          </p:nvPr>
        </p:nvSpPr>
        <p:spPr>
          <a:xfrm>
            <a:off x="935038" y="263738"/>
            <a:ext cx="10118249" cy="195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938214" y="1989138"/>
            <a:ext cx="4797424" cy="2028417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       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935038" y="1191286"/>
            <a:ext cx="10321925" cy="797311"/>
          </a:xfrm>
        </p:spPr>
        <p:txBody>
          <a:bodyPr/>
          <a:lstStyle>
            <a:lvl1pPr>
              <a:defRPr baseline="0">
                <a:solidFill>
                  <a:srgbClr val="0100FB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A89BD67B-E7E0-4A6B-B6E8-2E9126317316}"/>
              </a:ext>
            </a:extLst>
          </p:cNvPr>
          <p:cNvSpPr>
            <a:spLocks noGrp="1"/>
          </p:cNvSpPr>
          <p:nvPr userDrawn="1">
            <p:ph sz="quarter" idx="14"/>
          </p:nvPr>
        </p:nvSpPr>
        <p:spPr>
          <a:xfrm>
            <a:off x="6456362" y="1989138"/>
            <a:ext cx="4803777" cy="2028417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18282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6913" y="3698875"/>
            <a:ext cx="4800600" cy="671292"/>
          </a:xfrm>
        </p:spPr>
        <p:txBody>
          <a:bodyPr tIns="180000"/>
          <a:lstStyle>
            <a:lvl1pPr marL="0" indent="0">
              <a:lnSpc>
                <a:spcPts val="2400"/>
              </a:lnSpc>
              <a:buNone/>
              <a:defRPr sz="2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6913" y="2511977"/>
            <a:ext cx="6121401" cy="1184253"/>
          </a:xfrm>
        </p:spPr>
        <p:txBody>
          <a:bodyPr tIns="180000" anchor="b" anchorCtr="0"/>
          <a:lstStyle>
            <a:lvl1pPr>
              <a:lnSpc>
                <a:spcPts val="3200"/>
              </a:lnSpc>
              <a:defRPr sz="3200" cap="none" spc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8" name="Нижний колонтитул 7" hidden="1">
            <a:extLst>
              <a:ext uri="{FF2B5EF4-FFF2-40B4-BE49-F238E27FC236}">
                <a16:creationId xmlns:a16="http://schemas.microsoft.com/office/drawing/2014/main" id="{DD8D8BEA-6AC3-4C99-B2EF-9697B861E4D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96913" y="263738"/>
            <a:ext cx="10798174" cy="195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58158B9-6365-C375-A36B-3880A259A7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37724"/>
          <a:stretch/>
        </p:blipFill>
        <p:spPr>
          <a:xfrm>
            <a:off x="0" y="4965019"/>
            <a:ext cx="12192000" cy="189907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DD47A4-72C0-E3F5-C0D8-A464C97CCC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6913" y="382157"/>
            <a:ext cx="25050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20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48F022AA-F815-4FE5-B66F-3C39ABDB45F2}"/>
              </a:ext>
            </a:extLst>
          </p:cNvPr>
          <p:cNvGrpSpPr/>
          <p:nvPr userDrawn="1"/>
        </p:nvGrpSpPr>
        <p:grpSpPr>
          <a:xfrm>
            <a:off x="-204403" y="0"/>
            <a:ext cx="11918742" cy="797311"/>
            <a:chOff x="-204403" y="0"/>
            <a:chExt cx="11918742" cy="797311"/>
          </a:xfrm>
          <a:solidFill>
            <a:srgbClr val="0100FB"/>
          </a:solidFill>
        </p:grpSpPr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C4E39C10-BF28-445D-B524-345061568BB9}"/>
                </a:ext>
              </a:extLst>
            </p:cNvPr>
            <p:cNvGrpSpPr/>
            <p:nvPr userDrawn="1"/>
          </p:nvGrpSpPr>
          <p:grpSpPr>
            <a:xfrm>
              <a:off x="11520416" y="73614"/>
              <a:ext cx="193923" cy="650082"/>
              <a:chOff x="11531163" y="73614"/>
              <a:chExt cx="325260" cy="650082"/>
            </a:xfrm>
            <a:grpFill/>
          </p:grpSpPr>
          <p:sp>
            <p:nvSpPr>
              <p:cNvPr id="18" name="Трапеция 17">
                <a:extLst>
                  <a:ext uri="{FF2B5EF4-FFF2-40B4-BE49-F238E27FC236}">
                    <a16:creationId xmlns:a16="http://schemas.microsoft.com/office/drawing/2014/main" id="{DE591AB5-E130-49EA-95E3-06F74607172E}"/>
                  </a:ext>
                </a:extLst>
              </p:cNvPr>
              <p:cNvSpPr/>
              <p:nvPr userDrawn="1"/>
            </p:nvSpPr>
            <p:spPr>
              <a:xfrm rot="16200000">
                <a:off x="11510862" y="346319"/>
                <a:ext cx="586450" cy="104672"/>
              </a:xfrm>
              <a:prstGeom prst="trapezoid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9" name="Трапеция 18">
                <a:extLst>
                  <a:ext uri="{FF2B5EF4-FFF2-40B4-BE49-F238E27FC236}">
                    <a16:creationId xmlns:a16="http://schemas.microsoft.com/office/drawing/2014/main" id="{55C3CD03-5801-40D3-98EF-7AA34689BA7E}"/>
                  </a:ext>
                </a:extLst>
              </p:cNvPr>
              <p:cNvSpPr/>
              <p:nvPr userDrawn="1"/>
            </p:nvSpPr>
            <p:spPr>
              <a:xfrm rot="16200000">
                <a:off x="11297710" y="307067"/>
                <a:ext cx="650082" cy="183175"/>
              </a:xfrm>
              <a:prstGeom prst="trapezoid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17" name="Трапеция 16">
              <a:extLst>
                <a:ext uri="{FF2B5EF4-FFF2-40B4-BE49-F238E27FC236}">
                  <a16:creationId xmlns:a16="http://schemas.microsoft.com/office/drawing/2014/main" id="{503B0333-883A-4356-82D9-BA3F53046126}"/>
                </a:ext>
              </a:extLst>
            </p:cNvPr>
            <p:cNvSpPr/>
            <p:nvPr userDrawn="1"/>
          </p:nvSpPr>
          <p:spPr>
            <a:xfrm rot="16200000">
              <a:off x="5247450" y="-5451853"/>
              <a:ext cx="797311" cy="11701017"/>
            </a:xfrm>
            <a:prstGeom prst="trapezoid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6" name="Рисунок 5" hidden="1">
            <a:extLst>
              <a:ext uri="{FF2B5EF4-FFF2-40B4-BE49-F238E27FC236}">
                <a16:creationId xmlns:a16="http://schemas.microsoft.com/office/drawing/2014/main" id="{5FECB088-3857-4EC0-AA84-4B94A3EE92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1475" y="6067650"/>
            <a:ext cx="425268" cy="504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C3C75A14-8338-43DB-92D3-AF922E3C113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6580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089" y="6293886"/>
            <a:ext cx="563563" cy="195814"/>
          </a:xfrm>
          <a:prstGeom prst="rect">
            <a:avLst/>
          </a:prstGeom>
        </p:spPr>
        <p:txBody>
          <a:bodyPr vert="horz" wrap="square" lIns="0" tIns="72000" rIns="0" bIns="0" rtlCol="0" anchor="b" anchorCtr="0">
            <a:spAutoFit/>
          </a:bodyPr>
          <a:lstStyle>
            <a:lvl1pPr algn="l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329" y="1993885"/>
            <a:ext cx="6359525" cy="2028417"/>
          </a:xfrm>
          <a:prstGeom prst="rect">
            <a:avLst/>
          </a:prstGeom>
        </p:spPr>
        <p:txBody>
          <a:bodyPr vert="horz" wrap="square" lIns="0" tIns="0" rIns="0" bIns="18000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5039" y="1191286"/>
            <a:ext cx="10321924" cy="797311"/>
          </a:xfrm>
          <a:prstGeom prst="rect">
            <a:avLst/>
          </a:prstGeom>
        </p:spPr>
        <p:txBody>
          <a:bodyPr vert="horz" wrap="square" lIns="0" tIns="0" rIns="0" bIns="180000" rtlCol="0" anchor="b" anchorCtr="0">
            <a:spAutoFit/>
          </a:bodyPr>
          <a:lstStyle/>
          <a:p>
            <a:r>
              <a:rPr lang="en-US" dirty="0"/>
              <a:t>Click to edit </a:t>
            </a:r>
            <a:br>
              <a:rPr lang="ru-RU" dirty="0"/>
            </a:br>
            <a:r>
              <a:rPr lang="en-US" dirty="0"/>
              <a:t>Master title style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FAC79C4-1A75-4472-A145-4223DAA2E1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9" y="251293"/>
            <a:ext cx="10798174" cy="195050"/>
          </a:xfrm>
          <a:prstGeom prst="rect">
            <a:avLst/>
          </a:prstGeom>
        </p:spPr>
        <p:txBody>
          <a:bodyPr vert="horz" wrap="none" lIns="0" tIns="72000" rIns="0" bIns="0" rtlCol="0" anchor="b" anchorCtr="0"/>
          <a:lstStyle>
            <a:lvl1pPr algn="l">
              <a:defRPr sz="800" b="0" i="0" cap="all" spc="100" baseline="0">
                <a:solidFill>
                  <a:schemeClr val="bg2"/>
                </a:solidFill>
                <a:latin typeface="+mj-lt"/>
              </a:defRPr>
            </a:lvl1pPr>
          </a:lstStyle>
          <a:p>
            <a:endParaRPr lang="ru-RU" dirty="0"/>
          </a:p>
        </p:txBody>
      </p:sp>
      <p:sp>
        <p:nvSpPr>
          <p:cNvPr id="10" name="AutoShape 3">
            <a:extLst>
              <a:ext uri="{FF2B5EF4-FFF2-40B4-BE49-F238E27FC236}">
                <a16:creationId xmlns:a16="http://schemas.microsoft.com/office/drawing/2014/main" id="{118DDCBF-DDFD-4034-A962-917BC8CA3C7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7056438" y="4152900"/>
            <a:ext cx="2640012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3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97" r:id="rId2"/>
    <p:sldLayoutId id="2147483689" r:id="rId3"/>
    <p:sldLayoutId id="2147483676" r:id="rId4"/>
    <p:sldLayoutId id="2147483698" r:id="rId5"/>
    <p:sldLayoutId id="2147483677" r:id="rId6"/>
    <p:sldLayoutId id="2147483681" r:id="rId7"/>
  </p:sldLayoutIdLst>
  <p:hf hdr="0" ftr="0"/>
  <p:txStyles>
    <p:titleStyle>
      <a:lvl1pPr algn="l" defTabSz="914400" rtl="0" eaLnBrk="1" latinLnBrk="0" hangingPunct="1">
        <a:lnSpc>
          <a:spcPts val="2400"/>
        </a:lnSpc>
        <a:spcBef>
          <a:spcPct val="0"/>
        </a:spcBef>
        <a:spcAft>
          <a:spcPts val="0"/>
        </a:spcAft>
        <a:buNone/>
        <a:defRPr sz="2400" i="0" kern="1200" spc="-20" baseline="0">
          <a:solidFill>
            <a:srgbClr val="0100FB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2000"/>
        </a:spcBef>
        <a:spcAft>
          <a:spcPts val="1000"/>
        </a:spcAft>
        <a:buFont typeface="Arial" panose="020B0604020202020204" pitchFamily="34" charset="0"/>
        <a:buNone/>
        <a:defRPr sz="1400" kern="1200" spc="0" baseline="0">
          <a:solidFill>
            <a:schemeClr val="tx1"/>
          </a:solidFill>
          <a:latin typeface="+mj-lt"/>
          <a:ea typeface="+mn-ea"/>
          <a:cs typeface="+mn-cs"/>
        </a:defRPr>
      </a:lvl2pPr>
      <a:lvl3pPr marL="252000" indent="-252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SzPct val="72000"/>
        <a:buFont typeface="ALS Sirius" pitchFamily="50" charset="0"/>
        <a:buChar char="—"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252000" indent="-252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SzPct val="72000"/>
        <a:buFont typeface="+mj-lt"/>
        <a:buAutoNum type="arabicPeriod"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44000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51" userDrawn="1">
          <p15:clr>
            <a:srgbClr val="F26B43"/>
          </p15:clr>
        </p15:guide>
        <p15:guide id="2" pos="3613" userDrawn="1">
          <p15:clr>
            <a:srgbClr val="F26B43"/>
          </p15:clr>
        </p15:guide>
        <p15:guide id="3" pos="7091" userDrawn="1">
          <p15:clr>
            <a:srgbClr val="F26B43"/>
          </p15:clr>
        </p15:guide>
        <p15:guide id="4" pos="2252" userDrawn="1">
          <p15:clr>
            <a:srgbClr val="F26B43"/>
          </p15:clr>
        </p15:guide>
        <p15:guide id="5" pos="3764" userDrawn="1">
          <p15:clr>
            <a:srgbClr val="F26B43"/>
          </p15:clr>
        </p15:guide>
        <p15:guide id="6" pos="3916" userDrawn="1">
          <p15:clr>
            <a:srgbClr val="F26B43"/>
          </p15:clr>
        </p15:guide>
        <p15:guide id="7" pos="2404" userDrawn="1">
          <p15:clr>
            <a:srgbClr val="F26B43"/>
          </p15:clr>
        </p15:guide>
        <p15:guide id="8" pos="2101" userDrawn="1">
          <p15:clr>
            <a:srgbClr val="F26B43"/>
          </p15:clr>
        </p15:guide>
        <p15:guide id="9" pos="5428" userDrawn="1">
          <p15:clr>
            <a:srgbClr val="F26B43"/>
          </p15:clr>
        </p15:guide>
        <p15:guide id="10" pos="5586" userDrawn="1">
          <p15:clr>
            <a:srgbClr val="F26B43"/>
          </p15:clr>
        </p15:guide>
        <p15:guide id="11" pos="4067" userDrawn="1">
          <p15:clr>
            <a:srgbClr val="F26B43"/>
          </p15:clr>
        </p15:guide>
        <p15:guide id="12" pos="4596" userDrawn="1">
          <p15:clr>
            <a:srgbClr val="F26B43"/>
          </p15:clr>
        </p15:guide>
        <p15:guide id="13" pos="6259" userDrawn="1">
          <p15:clr>
            <a:srgbClr val="F26B43"/>
          </p15:clr>
        </p15:guide>
        <p15:guide id="14" pos="1421" userDrawn="1">
          <p15:clr>
            <a:srgbClr val="F26B43"/>
          </p15:clr>
        </p15:guide>
        <p15:guide id="15" pos="1277" userDrawn="1">
          <p15:clr>
            <a:srgbClr val="F26B43"/>
          </p15:clr>
        </p15:guide>
        <p15:guide id="16" pos="1572" userDrawn="1">
          <p15:clr>
            <a:srgbClr val="F26B43"/>
          </p15:clr>
        </p15:guide>
        <p15:guide id="17" pos="1119" userDrawn="1">
          <p15:clr>
            <a:srgbClr val="F26B43"/>
          </p15:clr>
        </p15:guide>
        <p15:guide id="18" pos="589" userDrawn="1">
          <p15:clr>
            <a:srgbClr val="F26B43"/>
          </p15:clr>
        </p15:guide>
        <p15:guide id="19" pos="439" userDrawn="1">
          <p15:clr>
            <a:srgbClr val="F26B43"/>
          </p15:clr>
        </p15:guide>
        <p15:guide id="20" pos="2933" userDrawn="1">
          <p15:clr>
            <a:srgbClr val="F26B43"/>
          </p15:clr>
        </p15:guide>
        <p15:guide id="21" pos="3084" userDrawn="1">
          <p15:clr>
            <a:srgbClr val="F26B43"/>
          </p15:clr>
        </p15:guide>
        <p15:guide id="22" pos="2781" userDrawn="1">
          <p15:clr>
            <a:srgbClr val="F26B43"/>
          </p15:clr>
        </p15:guide>
        <p15:guide id="23" pos="3235" userDrawn="1">
          <p15:clr>
            <a:srgbClr val="F26B43"/>
          </p15:clr>
        </p15:guide>
        <p15:guide id="24" pos="4747" userDrawn="1">
          <p15:clr>
            <a:srgbClr val="F26B43"/>
          </p15:clr>
        </p15:guide>
        <p15:guide id="25" pos="4445" userDrawn="1">
          <p15:clr>
            <a:srgbClr val="F26B43"/>
          </p15:clr>
        </p15:guide>
        <p15:guide id="26" pos="4899" userDrawn="1">
          <p15:clr>
            <a:srgbClr val="F26B43"/>
          </p15:clr>
        </p15:guide>
        <p15:guide id="27" pos="5276" userDrawn="1">
          <p15:clr>
            <a:srgbClr val="F26B43"/>
          </p15:clr>
        </p15:guide>
        <p15:guide id="28" pos="5729" userDrawn="1">
          <p15:clr>
            <a:srgbClr val="F26B43"/>
          </p15:clr>
        </p15:guide>
        <p15:guide id="29" pos="6411" userDrawn="1">
          <p15:clr>
            <a:srgbClr val="F26B43"/>
          </p15:clr>
        </p15:guide>
        <p15:guide id="30" pos="6561" userDrawn="1">
          <p15:clr>
            <a:srgbClr val="F26B43"/>
          </p15:clr>
        </p15:guide>
        <p15:guide id="31" pos="6108" userDrawn="1">
          <p15:clr>
            <a:srgbClr val="F26B43"/>
          </p15:clr>
        </p15:guide>
        <p15:guide id="32" pos="7241" userDrawn="1">
          <p15:clr>
            <a:srgbClr val="F26B43"/>
          </p15:clr>
        </p15:guide>
        <p15:guide id="33" orient="horz" pos="2103" userDrawn="1">
          <p15:clr>
            <a:srgbClr val="F26B43"/>
          </p15:clr>
        </p15:guide>
        <p15:guide id="34" orient="horz" pos="2217" userDrawn="1">
          <p15:clr>
            <a:srgbClr val="F26B43"/>
          </p15:clr>
        </p15:guide>
        <p15:guide id="35" orient="horz" pos="1140" userDrawn="1">
          <p15:clr>
            <a:srgbClr val="F26B43"/>
          </p15:clr>
        </p15:guide>
        <p15:guide id="36" orient="horz" pos="1253" userDrawn="1">
          <p15:clr>
            <a:srgbClr val="F26B43"/>
          </p15:clr>
        </p15:guide>
        <p15:guide id="37" orient="horz" pos="3180" userDrawn="1">
          <p15:clr>
            <a:srgbClr val="F26B43"/>
          </p15:clr>
        </p15:guide>
        <p15:guide id="38" orient="horz" pos="3067" userDrawn="1">
          <p15:clr>
            <a:srgbClr val="F26B43"/>
          </p15:clr>
        </p15:guide>
        <p15:guide id="39" orient="horz" pos="4031" userDrawn="1">
          <p15:clr>
            <a:srgbClr val="F26B43"/>
          </p15:clr>
        </p15:guide>
        <p15:guide id="40" orient="horz" pos="3317" userDrawn="1">
          <p15:clr>
            <a:srgbClr val="F26B43"/>
          </p15:clr>
        </p15:guide>
        <p15:guide id="41" orient="horz" pos="2954" userDrawn="1">
          <p15:clr>
            <a:srgbClr val="F26B43"/>
          </p15:clr>
        </p15:guide>
        <p15:guide id="42" orient="horz" pos="2330" userDrawn="1">
          <p15:clr>
            <a:srgbClr val="F26B43"/>
          </p15:clr>
        </p15:guide>
        <p15:guide id="43" orient="horz" pos="1990" userDrawn="1">
          <p15:clr>
            <a:srgbClr val="F26B43"/>
          </p15:clr>
        </p15:guide>
        <p15:guide id="44" orient="horz" pos="1366" userDrawn="1">
          <p15:clr>
            <a:srgbClr val="F26B43"/>
          </p15:clr>
        </p15:guide>
        <p15:guide id="45" orient="horz" pos="1026" userDrawn="1">
          <p15:clr>
            <a:srgbClr val="F26B43"/>
          </p15:clr>
        </p15:guide>
        <p15:guide id="46" orient="horz" pos="289" userDrawn="1">
          <p15:clr>
            <a:srgbClr val="F26B43"/>
          </p15:clr>
        </p15:guide>
        <p15:guide id="47" orient="horz" pos="777" userDrawn="1">
          <p15:clr>
            <a:srgbClr val="F26B43"/>
          </p15:clr>
        </p15:guide>
        <p15:guide id="48" pos="7446" userDrawn="1">
          <p15:clr>
            <a:srgbClr val="F26B43"/>
          </p15:clr>
        </p15:guide>
        <p15:guide id="49" orient="horz" pos="4088" userDrawn="1">
          <p15:clr>
            <a:srgbClr val="F26B43"/>
          </p15:clr>
        </p15:guide>
        <p15:guide id="50" orient="horz" pos="232" userDrawn="1">
          <p15:clr>
            <a:srgbClr val="F26B43"/>
          </p15:clr>
        </p15:guide>
        <p15:guide id="51" pos="234" userDrawn="1">
          <p15:clr>
            <a:srgbClr val="F26B43"/>
          </p15:clr>
        </p15:guide>
        <p15:guide id="52" pos="73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5038" y="3698876"/>
            <a:ext cx="4800600" cy="1230420"/>
          </a:xfrm>
        </p:spPr>
        <p:txBody>
          <a:bodyPr/>
          <a:lstStyle/>
          <a:p>
            <a:r>
              <a:rPr lang="ru-RU" dirty="0">
                <a:latin typeface="+mj-lt"/>
              </a:rPr>
              <a:t>Спикеры</a:t>
            </a:r>
          </a:p>
          <a:p>
            <a:r>
              <a:rPr lang="ru-RU" dirty="0"/>
              <a:t>Александр Сергеевич Кузьмин</a:t>
            </a:r>
            <a:br>
              <a:rPr lang="ru-RU" dirty="0"/>
            </a:br>
            <a:r>
              <a:rPr lang="ru-RU" dirty="0"/>
              <a:t>Елена Викторовна Морозова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5038" y="1477096"/>
            <a:ext cx="6121400" cy="2204359"/>
          </a:xfrm>
        </p:spPr>
        <p:txBody>
          <a:bodyPr/>
          <a:lstStyle/>
          <a:p>
            <a:r>
              <a:rPr lang="ru-RU" dirty="0"/>
              <a:t>Формирование образовательного пространства, в котором знания, ценности и ответственность работают на будущее страны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4294967295"/>
          </p:nvPr>
        </p:nvSpPr>
        <p:spPr>
          <a:xfrm>
            <a:off x="935038" y="6265863"/>
            <a:ext cx="968375" cy="1841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fld id="{3AC0173A-A9B7-4681-AEB8-A80B0FBDFB76}" type="datetime1">
              <a:rPr lang="ru-RU" sz="1200" smtClean="0"/>
              <a:pPr/>
              <a:t>21.04.2026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5871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A2C9063B-F409-41BC-939D-207E31AA0EB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Министерство просвещения — это не здание и не набор документов, а сложная живая структура, в которой сходятся опыт прошлого, запросы настоящего и ответственность за завтрашний день. Здесь знания не лежат на полках, а движутся: через программы, методики, учебники, через разговоры учителей и вопросы учеников.</a:t>
            </a:r>
          </a:p>
          <a:p>
            <a:r>
              <a:rPr lang="ru-RU" dirty="0"/>
              <a:t>В этом пространстве важна не только передача фактов, но и формирование смысла — умения мыслить, сомневаться, выбирать и брать на себя ответственность. Решения, принимаемые сегодня, медленно прорастают в школьных классах, превращаясь в навыки, характеры и взгляды на мир.</a:t>
            </a:r>
          </a:p>
          <a:p>
            <a:r>
              <a:rPr lang="ru-RU" dirty="0"/>
              <a:t>Просвещение здесь понимается широко: как диалог между поколениями, как поиск баланса между традицией и обновлением, как аккуратная настройка системы, в которой каждому важно найти своё место.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35039" y="1068175"/>
            <a:ext cx="7681912" cy="920422"/>
          </a:xfrm>
        </p:spPr>
        <p:txBody>
          <a:bodyPr/>
          <a:lstStyle/>
          <a:p>
            <a:r>
              <a:rPr lang="ru-RU" dirty="0"/>
              <a:t>Образование как основа устойчивого развития и будущего страны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/>
              <a:t>Это работа без громких эффектов</a:t>
            </a:r>
            <a:r>
              <a:rPr lang="ru-RU"/>
              <a:t>, но с долгим </a:t>
            </a:r>
            <a:r>
              <a:rPr lang="ru-RU" dirty="0"/>
              <a:t>эхом — потому что именно она </a:t>
            </a:r>
            <a:r>
              <a:rPr lang="ru-RU"/>
              <a:t>формирует культурный и интеллектуальный </a:t>
            </a:r>
            <a:r>
              <a:rPr lang="ru-RU" dirty="0"/>
              <a:t>ландшафт страны</a:t>
            </a:r>
            <a:r>
              <a:rPr lang="ru-RU"/>
              <a:t>, шаг за шагом, урок за уроком, год за годом</a:t>
            </a:r>
            <a:r>
              <a:rPr lang="ru-RU" dirty="0"/>
              <a:t>. </a:t>
            </a:r>
          </a:p>
          <a:p>
            <a:r>
              <a:rPr lang="ru-RU" dirty="0"/>
              <a:t>Современное просвещение выходит за рамки </a:t>
            </a:r>
            <a:r>
              <a:rPr lang="ru-RU"/>
              <a:t>передачи знаний и всё </a:t>
            </a:r>
            <a:r>
              <a:rPr lang="ru-RU" dirty="0"/>
              <a:t>чаще рассматривается как среда развития личности. Школа становится пространством, где формируются навыки мышления</a:t>
            </a:r>
            <a:r>
              <a:rPr lang="ru-RU"/>
              <a:t>, коммуникации и осознанного </a:t>
            </a:r>
            <a:r>
              <a:rPr lang="ru-RU" dirty="0"/>
              <a:t>выбора, необходимые </a:t>
            </a:r>
            <a:r>
              <a:rPr lang="ru-RU"/>
              <a:t>для жизни в меняющемся </a:t>
            </a:r>
            <a:r>
              <a:rPr lang="ru-RU" dirty="0"/>
              <a:t>мире.</a:t>
            </a:r>
          </a:p>
          <a:p>
            <a:r>
              <a:rPr lang="ru-RU" dirty="0"/>
              <a:t>Образовательная система соединяет опыт </a:t>
            </a:r>
            <a:r>
              <a:rPr lang="ru-RU"/>
              <a:t>прошлых поколений с запросами </a:t>
            </a:r>
            <a:r>
              <a:rPr lang="ru-RU" dirty="0"/>
              <a:t>будущего, сохраняя баланс между традициями и обновлением. Именно такая преемственность позволяет выстраивать устойчивое развитие общества и готовить основу для долгосрочных решений.</a:t>
            </a:r>
          </a:p>
        </p:txBody>
      </p:sp>
    </p:spTree>
    <p:extLst>
      <p:ext uri="{BB962C8B-B14F-4D97-AF65-F5344CB8AC3E}">
        <p14:creationId xmlns:p14="http://schemas.microsoft.com/office/powerpoint/2010/main" val="79749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27218EB-DA75-493C-A150-9828098F2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6913" y="3698875"/>
            <a:ext cx="4800600" cy="979069"/>
          </a:xfrm>
        </p:spPr>
        <p:txBody>
          <a:bodyPr/>
          <a:lstStyle/>
          <a:p>
            <a:r>
              <a:rPr lang="ru-RU" dirty="0"/>
              <a:t>От </a:t>
            </a:r>
            <a:r>
              <a:rPr lang="ru-RU"/>
              <a:t>системы знаний к среде </a:t>
            </a:r>
            <a:r>
              <a:rPr lang="ru-RU" dirty="0"/>
              <a:t>формирования будущего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C367645-4045-4FBE-993D-2342FA84A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3" y="2511977"/>
            <a:ext cx="7215816" cy="1184253"/>
          </a:xfrm>
        </p:spPr>
        <p:txBody>
          <a:bodyPr/>
          <a:lstStyle/>
          <a:p>
            <a:r>
              <a:rPr lang="ru-RU" dirty="0"/>
              <a:t>Вектор развития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166120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3F0A0BC-C965-4173-A0C4-F01EFED8E3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26" r="3926"/>
          <a:stretch/>
        </p:blipFill>
        <p:spPr>
          <a:xfrm>
            <a:off x="6456363" y="1989138"/>
            <a:ext cx="5783971" cy="418450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1AF9FAB6-5427-4E90-AFD5-98C2205DD4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ru-RU" dirty="0"/>
              <a:t>Вектор развития образования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38214" y="1989138"/>
            <a:ext cx="5037136" cy="2028417"/>
          </a:xfrm>
        </p:spPr>
        <p:txBody>
          <a:bodyPr/>
          <a:lstStyle/>
          <a:p>
            <a:r>
              <a:rPr lang="ru-RU" dirty="0"/>
              <a:t>Современное образование развивается как многослойная система, в которой важно учитывать не только содержание обучения, но и условия, в которых формируется личность. Приоритетом становится создание устойчивой образовательной среды, способной отвечать на вызовы времени и поддерживать долгосрочные цели развития общества.</a:t>
            </a:r>
          </a:p>
          <a:p>
            <a:r>
              <a:rPr lang="ru-RU" dirty="0"/>
              <a:t>Основные направления:</a:t>
            </a:r>
          </a:p>
          <a:p>
            <a:pPr lvl="2"/>
            <a:r>
              <a:rPr lang="ru-RU" dirty="0"/>
              <a:t>обновление образовательных программ с учётом современных требований и технологий</a:t>
            </a:r>
          </a:p>
          <a:p>
            <a:pPr lvl="2"/>
            <a:r>
              <a:rPr lang="ru-RU" dirty="0"/>
              <a:t>поддержка педагогов и развитие профессиональных сообществ</a:t>
            </a:r>
          </a:p>
          <a:p>
            <a:pPr lvl="2"/>
            <a:r>
              <a:rPr lang="ru-RU" dirty="0"/>
              <a:t>формирование безопасной и мотивирующей образовательной среды</a:t>
            </a:r>
          </a:p>
          <a:p>
            <a:pPr lvl="2"/>
            <a:r>
              <a:rPr lang="ru-RU" dirty="0"/>
              <a:t>развитие преемственности между уровнями образования.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35039" y="1068175"/>
            <a:ext cx="6121400" cy="920422"/>
          </a:xfrm>
        </p:spPr>
        <p:txBody>
          <a:bodyPr/>
          <a:lstStyle/>
          <a:p>
            <a:r>
              <a:rPr lang="ru-RU" dirty="0"/>
              <a:t>Ключевые направления развития системы просвещения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B8325AD1-B7B7-4ECC-91E8-C80569C012B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03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6C048E6-45F7-4A3D-A578-7C8A7F3B3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5" name="Нижний колонтитул 8">
            <a:extLst>
              <a:ext uri="{FF2B5EF4-FFF2-40B4-BE49-F238E27FC236}">
                <a16:creationId xmlns:a16="http://schemas.microsoft.com/office/drawing/2014/main" id="{8796B506-5A06-46B3-96F7-560CEF76EC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ru-RU" dirty="0"/>
              <a:t>Вектор развития образования</a:t>
            </a:r>
          </a:p>
        </p:txBody>
      </p:sp>
      <p:graphicFrame>
        <p:nvGraphicFramePr>
          <p:cNvPr id="20" name="Объект 19">
            <a:extLst>
              <a:ext uri="{FF2B5EF4-FFF2-40B4-BE49-F238E27FC236}">
                <a16:creationId xmlns:a16="http://schemas.microsoft.com/office/drawing/2014/main" id="{34EEEC3C-E98A-4B3D-9405-8FB415E08F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9548336"/>
              </p:ext>
            </p:extLst>
          </p:nvPr>
        </p:nvGraphicFramePr>
        <p:xfrm>
          <a:off x="938213" y="1989138"/>
          <a:ext cx="4797424" cy="3463540"/>
        </p:xfrm>
        <a:graphic>
          <a:graphicData uri="http://schemas.openxmlformats.org/drawingml/2006/table">
            <a:tbl>
              <a:tblPr firstRow="1">
                <a:tableStyleId>{6E25E649-3F16-4E02-A733-19D2CDBF48F0}</a:tableStyleId>
              </a:tblPr>
              <a:tblGrid>
                <a:gridCol w="1132634">
                  <a:extLst>
                    <a:ext uri="{9D8B030D-6E8A-4147-A177-3AD203B41FA5}">
                      <a16:colId xmlns:a16="http://schemas.microsoft.com/office/drawing/2014/main" val="627366322"/>
                    </a:ext>
                  </a:extLst>
                </a:gridCol>
                <a:gridCol w="1021977">
                  <a:extLst>
                    <a:ext uri="{9D8B030D-6E8A-4147-A177-3AD203B41FA5}">
                      <a16:colId xmlns:a16="http://schemas.microsoft.com/office/drawing/2014/main" val="3864011033"/>
                    </a:ext>
                  </a:extLst>
                </a:gridCol>
                <a:gridCol w="941294">
                  <a:extLst>
                    <a:ext uri="{9D8B030D-6E8A-4147-A177-3AD203B41FA5}">
                      <a16:colId xmlns:a16="http://schemas.microsoft.com/office/drawing/2014/main" val="2625082968"/>
                    </a:ext>
                  </a:extLst>
                </a:gridCol>
                <a:gridCol w="1701519">
                  <a:extLst>
                    <a:ext uri="{9D8B030D-6E8A-4147-A177-3AD203B41FA5}">
                      <a16:colId xmlns:a16="http://schemas.microsoft.com/office/drawing/2014/main" val="14163656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050" dirty="0"/>
                        <a:t>Тип учреждения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72000" marR="108000" marT="108000" marB="108000" anchor="b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00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Количество учреждений, тыс.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108000" marB="108000" anchor="b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00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Среднее количество учащихся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108000" marB="108000" anchor="b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00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Основной показатель эффективности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108000" marB="108000" anchor="b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00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692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/>
                        <a:t>Начальные школы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72000" marR="108000" marT="72000" marB="36000">
                    <a:lnT w="25400" cmpd="sng"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12 500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25400" cmpd="sng"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200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25400" cmpd="sng"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Успеваемость 92%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72000" marB="36000">
                    <a:lnT w="25400" cmpd="sng"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65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/>
                        <a:t>Основные школы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7200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10 300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220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Успеваемость 89%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34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/>
                        <a:t>Средние школы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7200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9 000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250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Успеваемость 90%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475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/>
                        <a:t>Гимназии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7200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1 800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180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Успеваемость 95%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107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/>
                        <a:t>Лицеи</a:t>
                      </a:r>
                      <a:endParaRPr lang="ru-RU" sz="1050">
                        <a:latin typeface="+mn-lt"/>
                      </a:endParaRPr>
                    </a:p>
                  </a:txBody>
                  <a:tcPr marL="7200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1 200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190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Успеваемость 94%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909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/>
                        <a:t>Колледжи</a:t>
                      </a:r>
                      <a:endParaRPr lang="ru-RU" sz="1050">
                        <a:latin typeface="+mn-lt"/>
                      </a:endParaRPr>
                    </a:p>
                  </a:txBody>
                  <a:tcPr marL="7200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2 100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300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Проходной балл 75%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214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/>
                        <a:t>Университеты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7200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1 050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/>
                        <a:t>1 800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324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/>
                        <a:t>Выпуск с дипломом 88%</a:t>
                      </a:r>
                      <a:endParaRPr lang="ru-RU" sz="1050" dirty="0">
                        <a:latin typeface="+mn-lt"/>
                      </a:endParaRPr>
                    </a:p>
                  </a:txBody>
                  <a:tcPr marL="0" marR="108000" marT="72000" marB="36000"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831179"/>
                  </a:ext>
                </a:extLst>
              </a:tr>
            </a:tbl>
          </a:graphicData>
        </a:graphic>
      </p:graphicFrame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A4F8E4BD-FF5C-47C9-814F-0766DBF2F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показатели образовательных учреждений России</a:t>
            </a:r>
          </a:p>
        </p:txBody>
      </p:sp>
      <p:graphicFrame>
        <p:nvGraphicFramePr>
          <p:cNvPr id="31" name="Объект 30">
            <a:extLst>
              <a:ext uri="{FF2B5EF4-FFF2-40B4-BE49-F238E27FC236}">
                <a16:creationId xmlns:a16="http://schemas.microsoft.com/office/drawing/2014/main" id="{993AB735-F177-4C37-864E-FDA5589DE328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939886644"/>
              </p:ext>
            </p:extLst>
          </p:nvPr>
        </p:nvGraphicFramePr>
        <p:xfrm>
          <a:off x="5404920" y="1989138"/>
          <a:ext cx="5855220" cy="4410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98821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A7CC8E9F-F8B1-4A29-B34A-98CB267237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edu.gov.ru</a:t>
            </a:r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 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330825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6C048E6-45F7-4A3D-A578-7C8A7F3B3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5" name="Нижний колонтитул 8">
            <a:extLst>
              <a:ext uri="{FF2B5EF4-FFF2-40B4-BE49-F238E27FC236}">
                <a16:creationId xmlns:a16="http://schemas.microsoft.com/office/drawing/2014/main" id="{8796B506-5A06-46B3-96F7-560CEF76EC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ru-RU" dirty="0"/>
              <a:t>Вектор развития образования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21F65B-5C59-47B2-8C21-104CB5D30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8214" y="1627823"/>
            <a:ext cx="4797424" cy="4141816"/>
          </a:xfrm>
        </p:spPr>
        <p:txBody>
          <a:bodyPr/>
          <a:lstStyle/>
          <a:p>
            <a:pPr lvl="3"/>
            <a:r>
              <a:rPr lang="ru-RU" dirty="0"/>
              <a:t>Обеспечение доступности качественного образования на всех уровнях</a:t>
            </a:r>
          </a:p>
          <a:p>
            <a:pPr lvl="3"/>
            <a:r>
              <a:rPr lang="ru-RU" dirty="0"/>
              <a:t>Актуализация содержания обучения в соответствии с современными вызовами</a:t>
            </a:r>
          </a:p>
          <a:p>
            <a:pPr lvl="3"/>
            <a:r>
              <a:rPr lang="ru-RU" dirty="0"/>
              <a:t>Поддержка и развитие профессионального потенциала педагогов</a:t>
            </a:r>
          </a:p>
          <a:p>
            <a:pPr lvl="3"/>
            <a:r>
              <a:rPr lang="ru-RU" dirty="0"/>
              <a:t>Создание условий для личностного и гражданского становления обучающихся</a:t>
            </a:r>
          </a:p>
          <a:p>
            <a:r>
              <a:rPr lang="ru-RU" dirty="0"/>
              <a:t>Реализация данных приоритетов требует системного подхода и согласованных действий всех участников образовательного процесса. Последовательная работа по каждому направлению позволяет выстраивать устойчивую модель развития, ориентированную на долгосрочный результат и формирование прочной основы для будущего общества.</a:t>
            </a:r>
          </a:p>
        </p:txBody>
      </p:sp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A4F8E4BD-FF5C-47C9-814F-0766DBF2F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039" y="1130786"/>
            <a:ext cx="7681912" cy="497037"/>
          </a:xfrm>
        </p:spPr>
        <p:txBody>
          <a:bodyPr/>
          <a:lstStyle/>
          <a:p>
            <a:r>
              <a:rPr lang="ru-RU"/>
              <a:t>Приоритеты и задачи</a:t>
            </a:r>
            <a:endParaRPr lang="ru-RU" dirty="0"/>
          </a:p>
        </p:txBody>
      </p:sp>
      <p:sp>
        <p:nvSpPr>
          <p:cNvPr id="32" name="Объект 31">
            <a:extLst>
              <a:ext uri="{FF2B5EF4-FFF2-40B4-BE49-F238E27FC236}">
                <a16:creationId xmlns:a16="http://schemas.microsoft.com/office/drawing/2014/main" id="{8976E851-F502-43F9-8D6E-E1B191F73DB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F12608-D4C3-4CD8-B961-63EEACC587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1" r="2031"/>
          <a:stretch/>
        </p:blipFill>
        <p:spPr>
          <a:xfrm>
            <a:off x="6456363" y="1628775"/>
            <a:ext cx="5958924" cy="41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098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6C048E6-45F7-4A3D-A578-7C8A7F3B3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5" name="Нижний колонтитул 8">
            <a:extLst>
              <a:ext uri="{FF2B5EF4-FFF2-40B4-BE49-F238E27FC236}">
                <a16:creationId xmlns:a16="http://schemas.microsoft.com/office/drawing/2014/main" id="{8796B506-5A06-46B3-96F7-560CEF76EC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ru-RU" dirty="0"/>
              <a:t>Вектор развития образования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21F65B-5C59-47B2-8C21-104CB5D30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8214" y="1627823"/>
            <a:ext cx="4797424" cy="4398297"/>
          </a:xfrm>
        </p:spPr>
        <p:txBody>
          <a:bodyPr/>
          <a:lstStyle/>
          <a:p>
            <a:r>
              <a:rPr lang="ru-RU" dirty="0"/>
              <a:t>45 000 — количество школ в России</a:t>
            </a:r>
          </a:p>
          <a:p>
            <a:r>
              <a:rPr lang="ru-RU" dirty="0"/>
              <a:t>3,5 млн — численность педагогического состава</a:t>
            </a:r>
          </a:p>
          <a:p>
            <a:r>
              <a:rPr lang="ru-RU" dirty="0"/>
              <a:t>8 млн — обучающихся в вузах и колледжах</a:t>
            </a:r>
          </a:p>
          <a:p>
            <a:r>
              <a:rPr lang="ru-RU" dirty="0"/>
              <a:t>95% — доля школьников с доступом к цифровым образовательным ресурсам</a:t>
            </a:r>
          </a:p>
          <a:p>
            <a:r>
              <a:rPr lang="ru-RU" dirty="0"/>
              <a:t>12 лет — средняя продолжительность школьного обучения</a:t>
            </a:r>
          </a:p>
          <a:p>
            <a:r>
              <a:rPr lang="ru-RU" dirty="0"/>
              <a:t>Реализация данных приоритетов требует системного подхода и согласованных действий всех участников образовательного процесса. Последовательная работа по каждому направлению позволяет выстраивать устойчивую модель развития, ориентированную на долгосрочный результат и формирование прочной основы для будущего общества.</a:t>
            </a:r>
          </a:p>
          <a:p>
            <a:endParaRPr lang="ru-RU" dirty="0"/>
          </a:p>
        </p:txBody>
      </p:sp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A4F8E4BD-FF5C-47C9-814F-0766DBF2F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039" y="1130786"/>
            <a:ext cx="7681912" cy="497037"/>
          </a:xfrm>
        </p:spPr>
        <p:txBody>
          <a:bodyPr/>
          <a:lstStyle/>
          <a:p>
            <a:r>
              <a:rPr lang="ru-RU" dirty="0"/>
              <a:t>Ключевые цифры системы образования</a:t>
            </a:r>
          </a:p>
        </p:txBody>
      </p:sp>
      <p:sp>
        <p:nvSpPr>
          <p:cNvPr id="32" name="Объект 31">
            <a:extLst>
              <a:ext uri="{FF2B5EF4-FFF2-40B4-BE49-F238E27FC236}">
                <a16:creationId xmlns:a16="http://schemas.microsoft.com/office/drawing/2014/main" id="{8976E851-F502-43F9-8D6E-E1B191F73DB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10">
            <a:extLst>
              <a:ext uri="{FF2B5EF4-FFF2-40B4-BE49-F238E27FC236}">
                <a16:creationId xmlns:a16="http://schemas.microsoft.com/office/drawing/2014/main" id="{838DCAA5-66F8-4670-BC01-61B71CEA57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675773"/>
              </p:ext>
            </p:extLst>
          </p:nvPr>
        </p:nvGraphicFramePr>
        <p:xfrm>
          <a:off x="5339645" y="922337"/>
          <a:ext cx="6344356" cy="4651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4263395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">
  <a:themeElements>
    <a:clrScheme name="MinProsvet-colors">
      <a:dk1>
        <a:sysClr val="windowText" lastClr="000000"/>
      </a:dk1>
      <a:lt1>
        <a:srgbClr val="FFFFFF"/>
      </a:lt1>
      <a:dk2>
        <a:srgbClr val="1592E0"/>
      </a:dk2>
      <a:lt2>
        <a:srgbClr val="FFFFFF"/>
      </a:lt2>
      <a:accent1>
        <a:srgbClr val="2247A0"/>
      </a:accent1>
      <a:accent2>
        <a:srgbClr val="82C6F0"/>
      </a:accent2>
      <a:accent3>
        <a:srgbClr val="FE3154"/>
      </a:accent3>
      <a:accent4>
        <a:srgbClr val="FF8656"/>
      </a:accent4>
      <a:accent5>
        <a:srgbClr val="50C579"/>
      </a:accent5>
      <a:accent6>
        <a:srgbClr val="44AAFF"/>
      </a:accent6>
      <a:hlink>
        <a:srgbClr val="266BFF"/>
      </a:hlink>
      <a:folHlink>
        <a:srgbClr val="733CFF"/>
      </a:folHlink>
    </a:clrScheme>
    <a:fontScheme name="MinProsvet-fonts">
      <a:majorFont>
        <a:latin typeface="ALS Sirius Bold"/>
        <a:ea typeface=""/>
        <a:cs typeface=""/>
      </a:majorFont>
      <a:minorFont>
        <a:latin typeface="ALS Siriu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2958</TotalTime>
  <Words>616</Words>
  <Application>Microsoft Office PowerPoint</Application>
  <PresentationFormat>Широкоэкранный</PresentationFormat>
  <Paragraphs>83</Paragraphs>
  <Slides>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ALS Sirius</vt:lpstr>
      <vt:lpstr>ALS Sirius Bold</vt:lpstr>
      <vt:lpstr>Template</vt:lpstr>
      <vt:lpstr>Формирование образовательного пространства, в котором знания, ценности и ответственность работают на будущее страны</vt:lpstr>
      <vt:lpstr>Образование как основа устойчивого развития и будущего страны</vt:lpstr>
      <vt:lpstr>Вектор развития образования</vt:lpstr>
      <vt:lpstr>Ключевые направления развития системы просвещения</vt:lpstr>
      <vt:lpstr>Основные показатели образовательных учреждений России</vt:lpstr>
      <vt:lpstr>Спасибо за внимание</vt:lpstr>
      <vt:lpstr>Приоритеты и задачи</vt:lpstr>
      <vt:lpstr>Ключевые цифры системы образования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Yuriy</dc:creator>
  <cp:lastModifiedBy>juriy Krivenko</cp:lastModifiedBy>
  <cp:revision>370</cp:revision>
  <dcterms:created xsi:type="dcterms:W3CDTF">2020-04-27T14:19:26Z</dcterms:created>
  <dcterms:modified xsi:type="dcterms:W3CDTF">2026-04-21T12:22:02Z</dcterms:modified>
</cp:coreProperties>
</file>